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8" r:id="rId1"/>
    <p:sldMasterId id="2147483791" r:id="rId2"/>
  </p:sldMasterIdLst>
  <p:notesMasterIdLst>
    <p:notesMasterId r:id="rId37"/>
  </p:notesMasterIdLst>
  <p:sldIdLst>
    <p:sldId id="257" r:id="rId3"/>
    <p:sldId id="377" r:id="rId4"/>
    <p:sldId id="1228" r:id="rId5"/>
    <p:sldId id="1229" r:id="rId6"/>
    <p:sldId id="950" r:id="rId7"/>
    <p:sldId id="948" r:id="rId8"/>
    <p:sldId id="1125" r:id="rId9"/>
    <p:sldId id="1658" r:id="rId10"/>
    <p:sldId id="1028" r:id="rId11"/>
    <p:sldId id="511" r:id="rId12"/>
    <p:sldId id="500" r:id="rId13"/>
    <p:sldId id="2277" r:id="rId14"/>
    <p:sldId id="507" r:id="rId15"/>
    <p:sldId id="2276" r:id="rId16"/>
    <p:sldId id="587" r:id="rId17"/>
    <p:sldId id="375" r:id="rId18"/>
    <p:sldId id="693" r:id="rId19"/>
    <p:sldId id="422" r:id="rId20"/>
    <p:sldId id="426" r:id="rId21"/>
    <p:sldId id="1158" r:id="rId22"/>
    <p:sldId id="284" r:id="rId23"/>
    <p:sldId id="1230" r:id="rId24"/>
    <p:sldId id="1231" r:id="rId25"/>
    <p:sldId id="1782" r:id="rId26"/>
    <p:sldId id="1038" r:id="rId27"/>
    <p:sldId id="1039" r:id="rId28"/>
    <p:sldId id="1042" r:id="rId29"/>
    <p:sldId id="1054" r:id="rId30"/>
    <p:sldId id="1059" r:id="rId31"/>
    <p:sldId id="1783" r:id="rId32"/>
    <p:sldId id="297" r:id="rId33"/>
    <p:sldId id="755" r:id="rId34"/>
    <p:sldId id="271" r:id="rId35"/>
    <p:sldId id="739" r:id="rId36"/>
  </p:sldIdLst>
  <p:sldSz cx="24387175" cy="13716000"/>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Designball-Buildings-01" pitchFamily="2" charset="0"/>
      <p:regular r:id="rId46"/>
    </p:embeddedFont>
    <p:embeddedFont>
      <p:font typeface="Designball-Charts-01" pitchFamily="2" charset="0"/>
      <p:regular r:id="rId47"/>
    </p:embeddedFont>
    <p:embeddedFont>
      <p:font typeface="Designball-Communication-01" pitchFamily="2" charset="0"/>
      <p:regular r:id="rId48"/>
    </p:embeddedFont>
    <p:embeddedFont>
      <p:font typeface="Designball-Documents-01" pitchFamily="2" charset="0"/>
      <p:regular r:id="rId49"/>
    </p:embeddedFont>
    <p:embeddedFont>
      <p:font typeface="Designball-edu-01" pitchFamily="2" charset="0"/>
      <p:regular r:id="rId50"/>
    </p:embeddedFont>
    <p:embeddedFont>
      <p:font typeface="Designball-edu-02" pitchFamily="2" charset="0"/>
      <p:regular r:id="rId51"/>
    </p:embeddedFont>
    <p:embeddedFont>
      <p:font typeface="Designball-Electronic-Device-01" pitchFamily="2" charset="0"/>
      <p:regular r:id="rId52"/>
    </p:embeddedFont>
    <p:embeddedFont>
      <p:font typeface="Designball-Finance-01" pitchFamily="2" charset="0"/>
      <p:regular r:id="rId53"/>
    </p:embeddedFont>
    <p:embeddedFont>
      <p:font typeface="Designball-Users-01" pitchFamily="2" charset="0"/>
      <p:regular r:id="rId54"/>
    </p:embeddedFont>
    <p:embeddedFont>
      <p:font typeface="Franklin Gothic Demi Cond" panose="020B0706030402020204" pitchFamily="34" charset="0"/>
      <p:regular r:id="rId55"/>
    </p:embeddedFont>
    <p:embeddedFont>
      <p:font typeface="Geomanist Bold" panose="02000503000000020004" pitchFamily="2" charset="0"/>
      <p:bold r:id="rId56"/>
    </p:embeddedFont>
    <p:embeddedFont>
      <p:font typeface="Geomanist Regular" panose="02000503000000020004" pitchFamily="2" charset="0"/>
      <p:regular r:id="rId57"/>
    </p:embeddedFont>
    <p:embeddedFont>
      <p:font typeface="Geomanist Ultra" panose="02000503040000020004" pitchFamily="2" charset="0"/>
      <p:bold r:id="rId58"/>
    </p:embeddedFont>
    <p:embeddedFont>
      <p:font typeface="Open Sans" panose="020B0606030504020204" pitchFamily="34" charset="0"/>
      <p:regular r:id="rId59"/>
      <p:bold r:id="rId60"/>
      <p:italic r:id="rId61"/>
      <p:boldItalic r:id="rId62"/>
    </p:embeddedFont>
    <p:embeddedFont>
      <p:font typeface="Open Sans Bold" panose="020B0806030504020204" pitchFamily="34" charset="0"/>
      <p:bold r:id="rId63"/>
    </p:embeddedFont>
    <p:embeddedFont>
      <p:font typeface="Open Sans Extrabold" panose="020B0906030804020204" pitchFamily="34" charset="0"/>
      <p:bold r:id="rId64"/>
      <p:boldItalic r:id="rId65"/>
    </p:embeddedFont>
    <p:embeddedFont>
      <p:font typeface="Open Sans Light" panose="020B0306030504020204" pitchFamily="34" charset="0"/>
      <p:regular r:id="rId66"/>
    </p:embeddedFont>
    <p:embeddedFont>
      <p:font typeface="Wingdings 3" panose="05040102010807070707" pitchFamily="18" charset="2"/>
      <p:regular r:id="rId6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ers" id="{D4748149-DF46-4256-99CE-7B73BB77FFDA}">
          <p14:sldIdLst>
            <p14:sldId id="257"/>
            <p14:sldId id="377"/>
          </p14:sldIdLst>
        </p14:section>
        <p14:section name="Process" id="{32497356-FF31-4C3E-B20B-C308BA565268}">
          <p14:sldIdLst>
            <p14:sldId id="1228"/>
            <p14:sldId id="1229"/>
            <p14:sldId id="950"/>
            <p14:sldId id="948"/>
            <p14:sldId id="1125"/>
            <p14:sldId id="1658"/>
            <p14:sldId id="1028"/>
            <p14:sldId id="511"/>
            <p14:sldId id="500"/>
            <p14:sldId id="2277"/>
            <p14:sldId id="507"/>
            <p14:sldId id="2276"/>
            <p14:sldId id="587"/>
            <p14:sldId id="375"/>
            <p14:sldId id="693"/>
            <p14:sldId id="422"/>
            <p14:sldId id="426"/>
            <p14:sldId id="1158"/>
            <p14:sldId id="284"/>
          </p14:sldIdLst>
        </p14:section>
        <p14:section name="Photos" id="{074C5EA5-E860-449E-BE8B-550A38CEB006}">
          <p14:sldIdLst>
            <p14:sldId id="1230"/>
            <p14:sldId id="1231"/>
          </p14:sldIdLst>
        </p14:section>
        <p14:section name="Devices &amp; Mockups" id="{B12EA818-A617-42A6-904B-508FE53A264D}">
          <p14:sldIdLst>
            <p14:sldId id="1782"/>
            <p14:sldId id="1038"/>
            <p14:sldId id="1039"/>
            <p14:sldId id="1042"/>
            <p14:sldId id="1054"/>
            <p14:sldId id="1059"/>
            <p14:sldId id="1783"/>
            <p14:sldId id="297"/>
            <p14:sldId id="755"/>
            <p14:sldId id="271"/>
            <p14:sldId id="739"/>
          </p14:sldIdLst>
        </p14:section>
      </p14:sectionLst>
    </p:ext>
    <p:ext uri="{EFAFB233-063F-42B5-8137-9DF3F51BA10A}">
      <p15:sldGuideLst xmlns:p15="http://schemas.microsoft.com/office/powerpoint/2012/main">
        <p15:guide id="1" orient="horz" pos="4320" userDrawn="1">
          <p15:clr>
            <a:srgbClr val="A4A3A4"/>
          </p15:clr>
        </p15:guide>
        <p15:guide id="2" pos="77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144"/>
    <a:srgbClr val="274DF9"/>
    <a:srgbClr val="026DDB"/>
    <a:srgbClr val="E6E9EE"/>
    <a:srgbClr val="FFFFFF"/>
    <a:srgbClr val="4D5B73"/>
    <a:srgbClr val="272E3A"/>
    <a:srgbClr val="C1C9D5"/>
    <a:srgbClr val="000000"/>
    <a:srgbClr val="E7C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79D65-AEF4-404C-A2E8-A644C225482F}" v="714" dt="2020-12-29T13:46:12.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99" autoAdjust="0"/>
    <p:restoredTop sz="96071" autoAdjust="0"/>
  </p:normalViewPr>
  <p:slideViewPr>
    <p:cSldViewPr snapToGrid="0">
      <p:cViewPr varScale="1">
        <p:scale>
          <a:sx n="42" d="100"/>
          <a:sy n="42" d="100"/>
        </p:scale>
        <p:origin x="66" y="594"/>
      </p:cViewPr>
      <p:guideLst>
        <p:guide orient="horz" pos="4320"/>
        <p:guide pos="7729"/>
      </p:guideLst>
    </p:cSldViewPr>
  </p:slideViewPr>
  <p:outlineViewPr>
    <p:cViewPr>
      <p:scale>
        <a:sx n="33" d="100"/>
        <a:sy n="33" d="100"/>
      </p:scale>
      <p:origin x="0" y="0"/>
    </p:cViewPr>
  </p:outlineViewPr>
  <p:notesTextViewPr>
    <p:cViewPr>
      <p:scale>
        <a:sx n="3" d="2"/>
        <a:sy n="3" d="2"/>
      </p:scale>
      <p:origin x="0" y="0"/>
    </p:cViewPr>
  </p:notesTextViewPr>
  <p:sorterViewPr>
    <p:cViewPr>
      <p:scale>
        <a:sx n="33" d="100"/>
        <a:sy n="33" d="100"/>
      </p:scale>
      <p:origin x="0" y="-4248"/>
    </p:cViewPr>
  </p:sorterViewPr>
  <p:notesViewPr>
    <p:cSldViewPr snapToGrid="0">
      <p:cViewPr varScale="1">
        <p:scale>
          <a:sx n="84" d="100"/>
          <a:sy n="84" d="100"/>
        </p:scale>
        <p:origin x="2976" y="90"/>
      </p:cViewPr>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font" Target="fonts/font2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4.fntdata"/><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font" Target="fonts/font30.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ri" userId="72cfccfe-8243-4291-ade8-ffef378be99f" providerId="ADAL" clId="{0ED79D65-AEF4-404C-A2E8-A644C225482F}"/>
    <pc:docChg chg="undo custSel addSld delSld modSld sldOrd modMainMaster modSection">
      <pc:chgData name="Cherri" userId="72cfccfe-8243-4291-ade8-ffef378be99f" providerId="ADAL" clId="{0ED79D65-AEF4-404C-A2E8-A644C225482F}" dt="2020-12-29T13:46:19.592" v="1096" actId="1038"/>
      <pc:docMkLst>
        <pc:docMk/>
      </pc:docMkLst>
      <pc:sldChg chg="addSp delSp modSp add mod ord setBg delAnim modAnim">
        <pc:chgData name="Cherri" userId="72cfccfe-8243-4291-ade8-ffef378be99f" providerId="ADAL" clId="{0ED79D65-AEF4-404C-A2E8-A644C225482F}" dt="2020-12-29T13:41:47.488" v="1051" actId="20577"/>
        <pc:sldMkLst>
          <pc:docMk/>
          <pc:sldMk cId="1676535228" sldId="271"/>
        </pc:sldMkLst>
        <pc:spChg chg="add del">
          <ac:chgData name="Cherri" userId="72cfccfe-8243-4291-ade8-ffef378be99f" providerId="ADAL" clId="{0ED79D65-AEF4-404C-A2E8-A644C225482F}" dt="2020-12-21T19:13:17.195" v="640" actId="931"/>
          <ac:spMkLst>
            <pc:docMk/>
            <pc:sldMk cId="1676535228" sldId="271"/>
            <ac:spMk id="4" creationId="{DEBA89E2-A531-4849-AF9A-2A35115451F0}"/>
          </ac:spMkLst>
        </pc:spChg>
        <pc:spChg chg="add mod">
          <ac:chgData name="Cherri" userId="72cfccfe-8243-4291-ade8-ffef378be99f" providerId="ADAL" clId="{0ED79D65-AEF4-404C-A2E8-A644C225482F}" dt="2020-12-21T19:35:12.834" v="925" actId="12788"/>
          <ac:spMkLst>
            <pc:docMk/>
            <pc:sldMk cId="1676535228" sldId="271"/>
            <ac:spMk id="11" creationId="{213EE31C-7437-40CB-B261-36FA5E8B6A20}"/>
          </ac:spMkLst>
        </pc:spChg>
        <pc:spChg chg="add mod">
          <ac:chgData name="Cherri" userId="72cfccfe-8243-4291-ade8-ffef378be99f" providerId="ADAL" clId="{0ED79D65-AEF4-404C-A2E8-A644C225482F}" dt="2020-12-21T19:35:12.834" v="925" actId="12788"/>
          <ac:spMkLst>
            <pc:docMk/>
            <pc:sldMk cId="1676535228" sldId="271"/>
            <ac:spMk id="12" creationId="{B929D384-40BE-42C4-B733-352BDA24EB6E}"/>
          </ac:spMkLst>
        </pc:spChg>
        <pc:spChg chg="mod">
          <ac:chgData name="Cherri" userId="72cfccfe-8243-4291-ade8-ffef378be99f" providerId="ADAL" clId="{0ED79D65-AEF4-404C-A2E8-A644C225482F}" dt="2020-12-21T20:19:16.373" v="969" actId="20577"/>
          <ac:spMkLst>
            <pc:docMk/>
            <pc:sldMk cId="1676535228" sldId="271"/>
            <ac:spMk id="13" creationId="{AD059E02-77D9-45E6-8921-526AD620A048}"/>
          </ac:spMkLst>
        </pc:spChg>
        <pc:spChg chg="del mod">
          <ac:chgData name="Cherri" userId="72cfccfe-8243-4291-ade8-ffef378be99f" providerId="ADAL" clId="{0ED79D65-AEF4-404C-A2E8-A644C225482F}" dt="2020-12-21T19:28:05.576" v="854" actId="478"/>
          <ac:spMkLst>
            <pc:docMk/>
            <pc:sldMk cId="1676535228" sldId="271"/>
            <ac:spMk id="14" creationId="{CC2C2324-B6C9-402A-912C-42EDB21A5B1C}"/>
          </ac:spMkLst>
        </pc:spChg>
        <pc:spChg chg="mod">
          <ac:chgData name="Cherri" userId="72cfccfe-8243-4291-ade8-ffef378be99f" providerId="ADAL" clId="{0ED79D65-AEF4-404C-A2E8-A644C225482F}" dt="2020-12-29T13:41:47.488" v="1051" actId="20577"/>
          <ac:spMkLst>
            <pc:docMk/>
            <pc:sldMk cId="1676535228" sldId="271"/>
            <ac:spMk id="24" creationId="{AF040BE4-06DE-4A5B-9DD8-26151E5949E6}"/>
          </ac:spMkLst>
        </pc:spChg>
        <pc:spChg chg="mod">
          <ac:chgData name="Cherri" userId="72cfccfe-8243-4291-ade8-ffef378be99f" providerId="ADAL" clId="{0ED79D65-AEF4-404C-A2E8-A644C225482F}" dt="2020-12-21T19:35:12.834" v="925" actId="12788"/>
          <ac:spMkLst>
            <pc:docMk/>
            <pc:sldMk cId="1676535228" sldId="271"/>
            <ac:spMk id="25" creationId="{67C9428F-12CE-4C86-AE4B-2D47355AD960}"/>
          </ac:spMkLst>
        </pc:spChg>
        <pc:spChg chg="del">
          <ac:chgData name="Cherri" userId="72cfccfe-8243-4291-ade8-ffef378be99f" providerId="ADAL" clId="{0ED79D65-AEF4-404C-A2E8-A644C225482F}" dt="2020-12-21T19:28:07.014" v="855" actId="478"/>
          <ac:spMkLst>
            <pc:docMk/>
            <pc:sldMk cId="1676535228" sldId="271"/>
            <ac:spMk id="26" creationId="{073921BD-22E4-49A4-88F7-192FDB7ABDD4}"/>
          </ac:spMkLst>
        </pc:spChg>
        <pc:spChg chg="mod">
          <ac:chgData name="Cherri" userId="72cfccfe-8243-4291-ade8-ffef378be99f" providerId="ADAL" clId="{0ED79D65-AEF4-404C-A2E8-A644C225482F}" dt="2020-12-21T19:49:07.742" v="965" actId="1076"/>
          <ac:spMkLst>
            <pc:docMk/>
            <pc:sldMk cId="1676535228" sldId="271"/>
            <ac:spMk id="34" creationId="{4B4B5DFB-2A56-4303-90C1-CF488517E6EE}"/>
          </ac:spMkLst>
        </pc:spChg>
        <pc:spChg chg="del">
          <ac:chgData name="Cherri" userId="72cfccfe-8243-4291-ade8-ffef378be99f" providerId="ADAL" clId="{0ED79D65-AEF4-404C-A2E8-A644C225482F}" dt="2020-12-21T19:07:02.323" v="517" actId="478"/>
          <ac:spMkLst>
            <pc:docMk/>
            <pc:sldMk cId="1676535228" sldId="271"/>
            <ac:spMk id="35" creationId="{C85AC2DF-FCB6-4770-B449-4843952AA986}"/>
          </ac:spMkLst>
        </pc:spChg>
        <pc:spChg chg="del mod">
          <ac:chgData name="Cherri" userId="72cfccfe-8243-4291-ade8-ffef378be99f" providerId="ADAL" clId="{0ED79D65-AEF4-404C-A2E8-A644C225482F}" dt="2020-12-21T19:07:10.290" v="520" actId="478"/>
          <ac:spMkLst>
            <pc:docMk/>
            <pc:sldMk cId="1676535228" sldId="271"/>
            <ac:spMk id="36" creationId="{606279EF-1BB4-41AE-ADCD-46520C1C0776}"/>
          </ac:spMkLst>
        </pc:spChg>
        <pc:spChg chg="mod">
          <ac:chgData name="Cherri" userId="72cfccfe-8243-4291-ade8-ffef378be99f" providerId="ADAL" clId="{0ED79D65-AEF4-404C-A2E8-A644C225482F}" dt="2020-12-21T19:07:26.017" v="521" actId="6549"/>
          <ac:spMkLst>
            <pc:docMk/>
            <pc:sldMk cId="1676535228" sldId="271"/>
            <ac:spMk id="37" creationId="{57321C71-C7AA-42A8-80E4-F037F1F30447}"/>
          </ac:spMkLst>
        </pc:spChg>
        <pc:grpChg chg="del">
          <ac:chgData name="Cherri" userId="72cfccfe-8243-4291-ade8-ffef378be99f" providerId="ADAL" clId="{0ED79D65-AEF4-404C-A2E8-A644C225482F}" dt="2020-12-21T19:07:29.458" v="523" actId="478"/>
          <ac:grpSpMkLst>
            <pc:docMk/>
            <pc:sldMk cId="1676535228" sldId="271"/>
            <ac:grpSpMk id="41" creationId="{4248AD73-1874-442D-A24B-67879A61BFCD}"/>
          </ac:grpSpMkLst>
        </pc:grpChg>
        <pc:picChg chg="mod">
          <ac:chgData name="Cherri" userId="72cfccfe-8243-4291-ade8-ffef378be99f" providerId="ADAL" clId="{0ED79D65-AEF4-404C-A2E8-A644C225482F}" dt="2020-12-21T19:49:14.526" v="968" actId="1037"/>
          <ac:picMkLst>
            <pc:docMk/>
            <pc:sldMk cId="1676535228" sldId="271"/>
            <ac:picMk id="3" creationId="{07BE3036-1C1A-48FE-A61D-3B2138391D57}"/>
          </ac:picMkLst>
        </pc:picChg>
        <pc:picChg chg="add del mod">
          <ac:chgData name="Cherri" userId="72cfccfe-8243-4291-ade8-ffef378be99f" providerId="ADAL" clId="{0ED79D65-AEF4-404C-A2E8-A644C225482F}" dt="2020-12-21T19:13:00.782" v="639" actId="931"/>
          <ac:picMkLst>
            <pc:docMk/>
            <pc:sldMk cId="1676535228" sldId="271"/>
            <ac:picMk id="5" creationId="{2954B2B3-EF78-4F0F-A3E4-F19C118EA38B}"/>
          </ac:picMkLst>
        </pc:picChg>
        <pc:picChg chg="add del mod">
          <ac:chgData name="Cherri" userId="72cfccfe-8243-4291-ade8-ffef378be99f" providerId="ADAL" clId="{0ED79D65-AEF4-404C-A2E8-A644C225482F}" dt="2020-12-21T19:25:48.773" v="772" actId="478"/>
          <ac:picMkLst>
            <pc:docMk/>
            <pc:sldMk cId="1676535228" sldId="271"/>
            <ac:picMk id="7" creationId="{5F7310EC-9715-48D3-AFDD-A1A21A24A7F4}"/>
          </ac:picMkLst>
        </pc:picChg>
        <pc:picChg chg="add mod">
          <ac:chgData name="Cherri" userId="72cfccfe-8243-4291-ade8-ffef378be99f" providerId="ADAL" clId="{0ED79D65-AEF4-404C-A2E8-A644C225482F}" dt="2020-12-21T19:13:18.694" v="642" actId="962"/>
          <ac:picMkLst>
            <pc:docMk/>
            <pc:sldMk cId="1676535228" sldId="271"/>
            <ac:picMk id="8" creationId="{FD8D1F3B-4AEA-4E09-A52B-29F91FAD7804}"/>
          </ac:picMkLst>
        </pc:picChg>
        <pc:picChg chg="add mod">
          <ac:chgData name="Cherri" userId="72cfccfe-8243-4291-ade8-ffef378be99f" providerId="ADAL" clId="{0ED79D65-AEF4-404C-A2E8-A644C225482F}" dt="2020-12-21T19:30:19.673" v="882" actId="1035"/>
          <ac:picMkLst>
            <pc:docMk/>
            <pc:sldMk cId="1676535228" sldId="271"/>
            <ac:picMk id="10" creationId="{36BE23AB-282E-483B-82D2-E143EDDB69A9}"/>
          </ac:picMkLst>
        </pc:picChg>
        <pc:cxnChg chg="del">
          <ac:chgData name="Cherri" userId="72cfccfe-8243-4291-ade8-ffef378be99f" providerId="ADAL" clId="{0ED79D65-AEF4-404C-A2E8-A644C225482F}" dt="2020-12-21T19:07:30.545" v="524" actId="478"/>
          <ac:cxnSpMkLst>
            <pc:docMk/>
            <pc:sldMk cId="1676535228" sldId="271"/>
            <ac:cxnSpMk id="38" creationId="{FC8B3C97-D520-4DB1-BE4D-3EF78358FB9D}"/>
          </ac:cxnSpMkLst>
        </pc:cxnChg>
        <pc:cxnChg chg="del">
          <ac:chgData name="Cherri" userId="72cfccfe-8243-4291-ade8-ffef378be99f" providerId="ADAL" clId="{0ED79D65-AEF4-404C-A2E8-A644C225482F}" dt="2020-12-21T19:07:31.713" v="525" actId="478"/>
          <ac:cxnSpMkLst>
            <pc:docMk/>
            <pc:sldMk cId="1676535228" sldId="271"/>
            <ac:cxnSpMk id="39" creationId="{93CF712E-1C17-46E0-A3AA-E0ED77D3023F}"/>
          </ac:cxnSpMkLst>
        </pc:cxnChg>
        <pc:cxnChg chg="del">
          <ac:chgData name="Cherri" userId="72cfccfe-8243-4291-ade8-ffef378be99f" providerId="ADAL" clId="{0ED79D65-AEF4-404C-A2E8-A644C225482F}" dt="2020-12-21T19:07:28.609" v="522" actId="478"/>
          <ac:cxnSpMkLst>
            <pc:docMk/>
            <pc:sldMk cId="1676535228" sldId="271"/>
            <ac:cxnSpMk id="40" creationId="{9EEE5488-84E2-4605-97A8-5F23ACE43258}"/>
          </ac:cxnSpMkLst>
        </pc:cxnChg>
        <pc:cxnChg chg="del">
          <ac:chgData name="Cherri" userId="72cfccfe-8243-4291-ade8-ffef378be99f" providerId="ADAL" clId="{0ED79D65-AEF4-404C-A2E8-A644C225482F}" dt="2020-12-21T19:07:05.025" v="518" actId="478"/>
          <ac:cxnSpMkLst>
            <pc:docMk/>
            <pc:sldMk cId="1676535228" sldId="271"/>
            <ac:cxnSpMk id="48" creationId="{45B9477E-57C5-4000-B3E2-EFC031542853}"/>
          </ac:cxnSpMkLst>
        </pc:cxnChg>
      </pc:sldChg>
      <pc:sldChg chg="ord">
        <pc:chgData name="Cherri" userId="72cfccfe-8243-4291-ade8-ffef378be99f" providerId="ADAL" clId="{0ED79D65-AEF4-404C-A2E8-A644C225482F}" dt="2020-12-17T16:21:13.254" v="3"/>
        <pc:sldMkLst>
          <pc:docMk/>
          <pc:sldMk cId="1172006027" sldId="284"/>
        </pc:sldMkLst>
      </pc:sldChg>
      <pc:sldChg chg="add del">
        <pc:chgData name="Cherri" userId="72cfccfe-8243-4291-ade8-ffef378be99f" providerId="ADAL" clId="{0ED79D65-AEF4-404C-A2E8-A644C225482F}" dt="2020-12-21T19:09:32.561" v="605" actId="2696"/>
        <pc:sldMkLst>
          <pc:docMk/>
          <pc:sldMk cId="867533782" sldId="291"/>
        </pc:sldMkLst>
      </pc:sldChg>
      <pc:sldChg chg="addSp delSp modSp mod delAnim modAnim">
        <pc:chgData name="Cherri" userId="72cfccfe-8243-4291-ade8-ffef378be99f" providerId="ADAL" clId="{0ED79D65-AEF4-404C-A2E8-A644C225482F}" dt="2020-12-29T13:46:19.592" v="1096" actId="1038"/>
        <pc:sldMkLst>
          <pc:docMk/>
          <pc:sldMk cId="141172439" sldId="377"/>
        </pc:sldMkLst>
        <pc:spChg chg="add mod">
          <ac:chgData name="Cherri" userId="72cfccfe-8243-4291-ade8-ffef378be99f" providerId="ADAL" clId="{0ED79D65-AEF4-404C-A2E8-A644C225482F}" dt="2020-12-29T13:46:19.592" v="1096" actId="1038"/>
          <ac:spMkLst>
            <pc:docMk/>
            <pc:sldMk cId="141172439" sldId="377"/>
            <ac:spMk id="21" creationId="{6A392FDF-939E-4CA0-863B-6D43807BE97E}"/>
          </ac:spMkLst>
        </pc:spChg>
        <pc:spChg chg="del">
          <ac:chgData name="Cherri" userId="72cfccfe-8243-4291-ade8-ffef378be99f" providerId="ADAL" clId="{0ED79D65-AEF4-404C-A2E8-A644C225482F}" dt="2020-12-29T13:18:59.252" v="1038" actId="478"/>
          <ac:spMkLst>
            <pc:docMk/>
            <pc:sldMk cId="141172439" sldId="377"/>
            <ac:spMk id="23" creationId="{64A78EE2-CFE3-457D-BF61-AF7969FAA8B7}"/>
          </ac:spMkLst>
        </pc:spChg>
      </pc:sldChg>
      <pc:sldChg chg="modSp mod">
        <pc:chgData name="Cherri" userId="72cfccfe-8243-4291-ade8-ffef378be99f" providerId="ADAL" clId="{0ED79D65-AEF4-404C-A2E8-A644C225482F}" dt="2020-12-17T16:59:11.469" v="233" actId="1035"/>
        <pc:sldMkLst>
          <pc:docMk/>
          <pc:sldMk cId="2353601332" sldId="422"/>
        </pc:sldMkLst>
        <pc:spChg chg="mod">
          <ac:chgData name="Cherri" userId="72cfccfe-8243-4291-ade8-ffef378be99f" providerId="ADAL" clId="{0ED79D65-AEF4-404C-A2E8-A644C225482F}" dt="2020-12-17T16:59:11.469" v="233" actId="1035"/>
          <ac:spMkLst>
            <pc:docMk/>
            <pc:sldMk cId="2353601332" sldId="422"/>
            <ac:spMk id="39" creationId="{00000000-0000-0000-0000-000000000000}"/>
          </ac:spMkLst>
        </pc:spChg>
      </pc:sldChg>
      <pc:sldChg chg="modSp mod">
        <pc:chgData name="Cherri" userId="72cfccfe-8243-4291-ade8-ffef378be99f" providerId="ADAL" clId="{0ED79D65-AEF4-404C-A2E8-A644C225482F}" dt="2020-12-29T12:45:28.218" v="1001" actId="20577"/>
        <pc:sldMkLst>
          <pc:docMk/>
          <pc:sldMk cId="3482396616" sldId="426"/>
        </pc:sldMkLst>
        <pc:spChg chg="mod">
          <ac:chgData name="Cherri" userId="72cfccfe-8243-4291-ade8-ffef378be99f" providerId="ADAL" clId="{0ED79D65-AEF4-404C-A2E8-A644C225482F}" dt="2020-12-29T12:45:28.218" v="1001" actId="20577"/>
          <ac:spMkLst>
            <pc:docMk/>
            <pc:sldMk cId="3482396616" sldId="426"/>
            <ac:spMk id="58" creationId="{00000000-0000-0000-0000-000000000000}"/>
          </ac:spMkLst>
        </pc:spChg>
      </pc:sldChg>
      <pc:sldChg chg="ord">
        <pc:chgData name="Cherri" userId="72cfccfe-8243-4291-ade8-ffef378be99f" providerId="ADAL" clId="{0ED79D65-AEF4-404C-A2E8-A644C225482F}" dt="2020-12-17T20:07:06.060" v="296"/>
        <pc:sldMkLst>
          <pc:docMk/>
          <pc:sldMk cId="1347929894" sldId="500"/>
        </pc:sldMkLst>
      </pc:sldChg>
      <pc:sldChg chg="modSp ord">
        <pc:chgData name="Cherri" userId="72cfccfe-8243-4291-ade8-ffef378be99f" providerId="ADAL" clId="{0ED79D65-AEF4-404C-A2E8-A644C225482F}" dt="2020-12-29T12:44:57.209" v="994" actId="20577"/>
        <pc:sldMkLst>
          <pc:docMk/>
          <pc:sldMk cId="617361679" sldId="507"/>
        </pc:sldMkLst>
        <pc:spChg chg="mod">
          <ac:chgData name="Cherri" userId="72cfccfe-8243-4291-ade8-ffef378be99f" providerId="ADAL" clId="{0ED79D65-AEF4-404C-A2E8-A644C225482F}" dt="2020-12-29T12:44:57.209" v="994" actId="20577"/>
          <ac:spMkLst>
            <pc:docMk/>
            <pc:sldMk cId="617361679" sldId="507"/>
            <ac:spMk id="6" creationId="{92859809-AFA7-42A2-986C-8CC081D15AED}"/>
          </ac:spMkLst>
        </pc:spChg>
      </pc:sldChg>
      <pc:sldChg chg="ord">
        <pc:chgData name="Cherri" userId="72cfccfe-8243-4291-ade8-ffef378be99f" providerId="ADAL" clId="{0ED79D65-AEF4-404C-A2E8-A644C225482F}" dt="2020-12-17T20:07:06.060" v="296"/>
        <pc:sldMkLst>
          <pc:docMk/>
          <pc:sldMk cId="420780444" sldId="511"/>
        </pc:sldMkLst>
      </pc:sldChg>
      <pc:sldChg chg="ord modAnim">
        <pc:chgData name="Cherri" userId="72cfccfe-8243-4291-ade8-ffef378be99f" providerId="ADAL" clId="{0ED79D65-AEF4-404C-A2E8-A644C225482F}" dt="2020-12-17T20:07:06.060" v="296"/>
        <pc:sldMkLst>
          <pc:docMk/>
          <pc:sldMk cId="2044338996" sldId="587"/>
        </pc:sldMkLst>
      </pc:sldChg>
      <pc:sldChg chg="modSp add mod modTransition">
        <pc:chgData name="Cherri" userId="72cfccfe-8243-4291-ade8-ffef378be99f" providerId="ADAL" clId="{0ED79D65-AEF4-404C-A2E8-A644C225482F}" dt="2020-12-29T13:44:59.696" v="1065"/>
        <pc:sldMkLst>
          <pc:docMk/>
          <pc:sldMk cId="0" sldId="739"/>
        </pc:sldMkLst>
        <pc:spChg chg="mod">
          <ac:chgData name="Cherri" userId="72cfccfe-8243-4291-ade8-ffef378be99f" providerId="ADAL" clId="{0ED79D65-AEF4-404C-A2E8-A644C225482F}" dt="2020-12-21T19:42:20.685" v="950" actId="122"/>
          <ac:spMkLst>
            <pc:docMk/>
            <pc:sldMk cId="0" sldId="739"/>
            <ac:spMk id="30666" creationId="{00000000-0000-0000-0000-000000000000}"/>
          </ac:spMkLst>
        </pc:spChg>
        <pc:spChg chg="mod">
          <ac:chgData name="Cherri" userId="72cfccfe-8243-4291-ade8-ffef378be99f" providerId="ADAL" clId="{0ED79D65-AEF4-404C-A2E8-A644C225482F}" dt="2020-12-21T19:42:20.685" v="950" actId="122"/>
          <ac:spMkLst>
            <pc:docMk/>
            <pc:sldMk cId="0" sldId="739"/>
            <ac:spMk id="30667" creationId="{00000000-0000-0000-0000-000000000000}"/>
          </ac:spMkLst>
        </pc:spChg>
        <pc:spChg chg="mod">
          <ac:chgData name="Cherri" userId="72cfccfe-8243-4291-ade8-ffef378be99f" providerId="ADAL" clId="{0ED79D65-AEF4-404C-A2E8-A644C225482F}" dt="2020-12-21T19:42:20.685" v="950" actId="122"/>
          <ac:spMkLst>
            <pc:docMk/>
            <pc:sldMk cId="0" sldId="739"/>
            <ac:spMk id="30668" creationId="{00000000-0000-0000-0000-000000000000}"/>
          </ac:spMkLst>
        </pc:spChg>
        <pc:spChg chg="mod">
          <ac:chgData name="Cherri" userId="72cfccfe-8243-4291-ade8-ffef378be99f" providerId="ADAL" clId="{0ED79D65-AEF4-404C-A2E8-A644C225482F}" dt="2020-12-21T19:42:20.685" v="950" actId="122"/>
          <ac:spMkLst>
            <pc:docMk/>
            <pc:sldMk cId="0" sldId="739"/>
            <ac:spMk id="30669" creationId="{00000000-0000-0000-0000-000000000000}"/>
          </ac:spMkLst>
        </pc:spChg>
        <pc:spChg chg="mod">
          <ac:chgData name="Cherri" userId="72cfccfe-8243-4291-ade8-ffef378be99f" providerId="ADAL" clId="{0ED79D65-AEF4-404C-A2E8-A644C225482F}" dt="2020-12-21T19:42:20.685" v="950" actId="122"/>
          <ac:spMkLst>
            <pc:docMk/>
            <pc:sldMk cId="0" sldId="739"/>
            <ac:spMk id="30670" creationId="{00000000-0000-0000-0000-000000000000}"/>
          </ac:spMkLst>
        </pc:spChg>
        <pc:spChg chg="mod">
          <ac:chgData name="Cherri" userId="72cfccfe-8243-4291-ade8-ffef378be99f" providerId="ADAL" clId="{0ED79D65-AEF4-404C-A2E8-A644C225482F}" dt="2020-12-21T19:42:20.685" v="950" actId="122"/>
          <ac:spMkLst>
            <pc:docMk/>
            <pc:sldMk cId="0" sldId="739"/>
            <ac:spMk id="30671" creationId="{00000000-0000-0000-0000-000000000000}"/>
          </ac:spMkLst>
        </pc:spChg>
        <pc:spChg chg="mod">
          <ac:chgData name="Cherri" userId="72cfccfe-8243-4291-ade8-ffef378be99f" providerId="ADAL" clId="{0ED79D65-AEF4-404C-A2E8-A644C225482F}" dt="2020-12-21T19:42:20.685" v="950" actId="122"/>
          <ac:spMkLst>
            <pc:docMk/>
            <pc:sldMk cId="0" sldId="739"/>
            <ac:spMk id="30672" creationId="{00000000-0000-0000-0000-000000000000}"/>
          </ac:spMkLst>
        </pc:spChg>
        <pc:spChg chg="mod">
          <ac:chgData name="Cherri" userId="72cfccfe-8243-4291-ade8-ffef378be99f" providerId="ADAL" clId="{0ED79D65-AEF4-404C-A2E8-A644C225482F}" dt="2020-12-21T19:42:20.685" v="950" actId="122"/>
          <ac:spMkLst>
            <pc:docMk/>
            <pc:sldMk cId="0" sldId="739"/>
            <ac:spMk id="30673" creationId="{00000000-0000-0000-0000-000000000000}"/>
          </ac:spMkLst>
        </pc:spChg>
        <pc:grpChg chg="mod">
          <ac:chgData name="Cherri" userId="72cfccfe-8243-4291-ade8-ffef378be99f" providerId="ADAL" clId="{0ED79D65-AEF4-404C-A2E8-A644C225482F}" dt="2020-12-21T18:54:27.301" v="433" actId="1038"/>
          <ac:grpSpMkLst>
            <pc:docMk/>
            <pc:sldMk cId="0" sldId="739"/>
            <ac:grpSpMk id="4" creationId="{00000000-0000-0000-0000-000000000000}"/>
          </ac:grpSpMkLst>
        </pc:grpChg>
        <pc:picChg chg="mod">
          <ac:chgData name="Cherri" userId="72cfccfe-8243-4291-ade8-ffef378be99f" providerId="ADAL" clId="{0ED79D65-AEF4-404C-A2E8-A644C225482F}" dt="2020-12-21T18:54:24.965" v="426" actId="1037"/>
          <ac:picMkLst>
            <pc:docMk/>
            <pc:sldMk cId="0" sldId="739"/>
            <ac:picMk id="30676" creationId="{00000000-0000-0000-0000-000000000000}"/>
          </ac:picMkLst>
        </pc:picChg>
      </pc:sldChg>
      <pc:sldChg chg="addSp modSp add mod modAnim">
        <pc:chgData name="Cherri" userId="72cfccfe-8243-4291-ade8-ffef378be99f" providerId="ADAL" clId="{0ED79D65-AEF4-404C-A2E8-A644C225482F}" dt="2020-12-17T21:26:53.923" v="404"/>
        <pc:sldMkLst>
          <pc:docMk/>
          <pc:sldMk cId="3506168527" sldId="755"/>
        </pc:sldMkLst>
        <pc:spChg chg="mod">
          <ac:chgData name="Cherri" userId="72cfccfe-8243-4291-ade8-ffef378be99f" providerId="ADAL" clId="{0ED79D65-AEF4-404C-A2E8-A644C225482F}" dt="2020-12-17T21:15:16.210" v="316" actId="164"/>
          <ac:spMkLst>
            <pc:docMk/>
            <pc:sldMk cId="3506168527" sldId="755"/>
            <ac:spMk id="2" creationId="{302F64D7-0270-4480-94C3-BC0244F96B4C}"/>
          </ac:spMkLst>
        </pc:spChg>
        <pc:spChg chg="mod">
          <ac:chgData name="Cherri" userId="72cfccfe-8243-4291-ade8-ffef378be99f" providerId="ADAL" clId="{0ED79D65-AEF4-404C-A2E8-A644C225482F}" dt="2020-12-17T21:15:16.210" v="316" actId="164"/>
          <ac:spMkLst>
            <pc:docMk/>
            <pc:sldMk cId="3506168527" sldId="755"/>
            <ac:spMk id="3" creationId="{4F1CD1A9-F741-4C48-8714-0CB98A103E49}"/>
          </ac:spMkLst>
        </pc:spChg>
        <pc:spChg chg="mod">
          <ac:chgData name="Cherri" userId="72cfccfe-8243-4291-ade8-ffef378be99f" providerId="ADAL" clId="{0ED79D65-AEF4-404C-A2E8-A644C225482F}" dt="2020-12-17T21:14:40.102" v="311" actId="164"/>
          <ac:spMkLst>
            <pc:docMk/>
            <pc:sldMk cId="3506168527" sldId="755"/>
            <ac:spMk id="5" creationId="{E416BCBE-3290-408A-AE67-1032BADC0C80}"/>
          </ac:spMkLst>
        </pc:spChg>
        <pc:spChg chg="add mod ord">
          <ac:chgData name="Cherri" userId="72cfccfe-8243-4291-ade8-ffef378be99f" providerId="ADAL" clId="{0ED79D65-AEF4-404C-A2E8-A644C225482F}" dt="2020-12-17T21:20:07.317" v="335" actId="1076"/>
          <ac:spMkLst>
            <pc:docMk/>
            <pc:sldMk cId="3506168527" sldId="755"/>
            <ac:spMk id="6" creationId="{3C5F3A69-879A-4497-B7A3-62AE45C46040}"/>
          </ac:spMkLst>
        </pc:spChg>
        <pc:spChg chg="mod">
          <ac:chgData name="Cherri" userId="72cfccfe-8243-4291-ade8-ffef378be99f" providerId="ADAL" clId="{0ED79D65-AEF4-404C-A2E8-A644C225482F}" dt="2020-12-17T21:14:21.445" v="309" actId="164"/>
          <ac:spMkLst>
            <pc:docMk/>
            <pc:sldMk cId="3506168527" sldId="755"/>
            <ac:spMk id="35" creationId="{00000000-0000-0000-0000-000000000000}"/>
          </ac:spMkLst>
        </pc:spChg>
        <pc:spChg chg="mod">
          <ac:chgData name="Cherri" userId="72cfccfe-8243-4291-ade8-ffef378be99f" providerId="ADAL" clId="{0ED79D65-AEF4-404C-A2E8-A644C225482F}" dt="2020-12-17T21:14:21.445" v="309" actId="164"/>
          <ac:spMkLst>
            <pc:docMk/>
            <pc:sldMk cId="3506168527" sldId="755"/>
            <ac:spMk id="36" creationId="{00000000-0000-0000-0000-000000000000}"/>
          </ac:spMkLst>
        </pc:spChg>
        <pc:spChg chg="mod">
          <ac:chgData name="Cherri" userId="72cfccfe-8243-4291-ade8-ffef378be99f" providerId="ADAL" clId="{0ED79D65-AEF4-404C-A2E8-A644C225482F}" dt="2020-12-17T21:14:40.102" v="311" actId="164"/>
          <ac:spMkLst>
            <pc:docMk/>
            <pc:sldMk cId="3506168527" sldId="755"/>
            <ac:spMk id="37" creationId="{00000000-0000-0000-0000-000000000000}"/>
          </ac:spMkLst>
        </pc:spChg>
        <pc:spChg chg="mod">
          <ac:chgData name="Cherri" userId="72cfccfe-8243-4291-ade8-ffef378be99f" providerId="ADAL" clId="{0ED79D65-AEF4-404C-A2E8-A644C225482F}" dt="2020-12-17T21:14:40.102" v="311" actId="164"/>
          <ac:spMkLst>
            <pc:docMk/>
            <pc:sldMk cId="3506168527" sldId="755"/>
            <ac:spMk id="38" creationId="{00000000-0000-0000-0000-000000000000}"/>
          </ac:spMkLst>
        </pc:spChg>
        <pc:spChg chg="mod">
          <ac:chgData name="Cherri" userId="72cfccfe-8243-4291-ade8-ffef378be99f" providerId="ADAL" clId="{0ED79D65-AEF4-404C-A2E8-A644C225482F}" dt="2020-12-17T21:15:04.916" v="314" actId="164"/>
          <ac:spMkLst>
            <pc:docMk/>
            <pc:sldMk cId="3506168527" sldId="755"/>
            <ac:spMk id="42" creationId="{00000000-0000-0000-0000-000000000000}"/>
          </ac:spMkLst>
        </pc:spChg>
        <pc:spChg chg="mod">
          <ac:chgData name="Cherri" userId="72cfccfe-8243-4291-ade8-ffef378be99f" providerId="ADAL" clId="{0ED79D65-AEF4-404C-A2E8-A644C225482F}" dt="2020-12-17T21:15:04.916" v="314" actId="164"/>
          <ac:spMkLst>
            <pc:docMk/>
            <pc:sldMk cId="3506168527" sldId="755"/>
            <ac:spMk id="43" creationId="{00000000-0000-0000-0000-000000000000}"/>
          </ac:spMkLst>
        </pc:spChg>
        <pc:spChg chg="mod">
          <ac:chgData name="Cherri" userId="72cfccfe-8243-4291-ade8-ffef378be99f" providerId="ADAL" clId="{0ED79D65-AEF4-404C-A2E8-A644C225482F}" dt="2020-12-17T21:14:00.827" v="307" actId="164"/>
          <ac:spMkLst>
            <pc:docMk/>
            <pc:sldMk cId="3506168527" sldId="755"/>
            <ac:spMk id="11224" creationId="{00000000-0000-0000-0000-000000000000}"/>
          </ac:spMkLst>
        </pc:spChg>
        <pc:spChg chg="mod">
          <ac:chgData name="Cherri" userId="72cfccfe-8243-4291-ade8-ffef378be99f" providerId="ADAL" clId="{0ED79D65-AEF4-404C-A2E8-A644C225482F}" dt="2020-12-17T21:14:00.827" v="307" actId="164"/>
          <ac:spMkLst>
            <pc:docMk/>
            <pc:sldMk cId="3506168527" sldId="755"/>
            <ac:spMk id="11225" creationId="{00000000-0000-0000-0000-000000000000}"/>
          </ac:spMkLst>
        </pc:spChg>
        <pc:spChg chg="mod">
          <ac:chgData name="Cherri" userId="72cfccfe-8243-4291-ade8-ffef378be99f" providerId="ADAL" clId="{0ED79D65-AEF4-404C-A2E8-A644C225482F}" dt="2020-12-17T21:14:27.132" v="310" actId="164"/>
          <ac:spMkLst>
            <pc:docMk/>
            <pc:sldMk cId="3506168527" sldId="755"/>
            <ac:spMk id="11226" creationId="{00000000-0000-0000-0000-000000000000}"/>
          </ac:spMkLst>
        </pc:spChg>
        <pc:spChg chg="mod">
          <ac:chgData name="Cherri" userId="72cfccfe-8243-4291-ade8-ffef378be99f" providerId="ADAL" clId="{0ED79D65-AEF4-404C-A2E8-A644C225482F}" dt="2020-12-17T21:14:27.132" v="310" actId="164"/>
          <ac:spMkLst>
            <pc:docMk/>
            <pc:sldMk cId="3506168527" sldId="755"/>
            <ac:spMk id="11227" creationId="{00000000-0000-0000-0000-000000000000}"/>
          </ac:spMkLst>
        </pc:spChg>
        <pc:spChg chg="mod">
          <ac:chgData name="Cherri" userId="72cfccfe-8243-4291-ade8-ffef378be99f" providerId="ADAL" clId="{0ED79D65-AEF4-404C-A2E8-A644C225482F}" dt="2020-12-17T21:14:49.132" v="312" actId="164"/>
          <ac:spMkLst>
            <pc:docMk/>
            <pc:sldMk cId="3506168527" sldId="755"/>
            <ac:spMk id="11228" creationId="{00000000-0000-0000-0000-000000000000}"/>
          </ac:spMkLst>
        </pc:spChg>
        <pc:spChg chg="mod">
          <ac:chgData name="Cherri" userId="72cfccfe-8243-4291-ade8-ffef378be99f" providerId="ADAL" clId="{0ED79D65-AEF4-404C-A2E8-A644C225482F}" dt="2020-12-17T21:14:49.132" v="312" actId="164"/>
          <ac:spMkLst>
            <pc:docMk/>
            <pc:sldMk cId="3506168527" sldId="755"/>
            <ac:spMk id="11229" creationId="{00000000-0000-0000-0000-000000000000}"/>
          </ac:spMkLst>
        </pc:spChg>
        <pc:spChg chg="mod">
          <ac:chgData name="Cherri" userId="72cfccfe-8243-4291-ade8-ffef378be99f" providerId="ADAL" clId="{0ED79D65-AEF4-404C-A2E8-A644C225482F}" dt="2020-12-17T21:14:13.595" v="308" actId="164"/>
          <ac:spMkLst>
            <pc:docMk/>
            <pc:sldMk cId="3506168527" sldId="755"/>
            <ac:spMk id="11230" creationId="{00000000-0000-0000-0000-000000000000}"/>
          </ac:spMkLst>
        </pc:spChg>
        <pc:spChg chg="mod">
          <ac:chgData name="Cherri" userId="72cfccfe-8243-4291-ade8-ffef378be99f" providerId="ADAL" clId="{0ED79D65-AEF4-404C-A2E8-A644C225482F}" dt="2020-12-17T21:14:13.595" v="308" actId="164"/>
          <ac:spMkLst>
            <pc:docMk/>
            <pc:sldMk cId="3506168527" sldId="755"/>
            <ac:spMk id="11231" creationId="{00000000-0000-0000-0000-000000000000}"/>
          </ac:spMkLst>
        </pc:spChg>
        <pc:spChg chg="mod">
          <ac:chgData name="Cherri" userId="72cfccfe-8243-4291-ade8-ffef378be99f" providerId="ADAL" clId="{0ED79D65-AEF4-404C-A2E8-A644C225482F}" dt="2020-12-17T21:15:11.071" v="315" actId="164"/>
          <ac:spMkLst>
            <pc:docMk/>
            <pc:sldMk cId="3506168527" sldId="755"/>
            <ac:spMk id="11232" creationId="{00000000-0000-0000-0000-000000000000}"/>
          </ac:spMkLst>
        </pc:spChg>
        <pc:spChg chg="mod">
          <ac:chgData name="Cherri" userId="72cfccfe-8243-4291-ade8-ffef378be99f" providerId="ADAL" clId="{0ED79D65-AEF4-404C-A2E8-A644C225482F}" dt="2020-12-17T21:15:11.071" v="315" actId="164"/>
          <ac:spMkLst>
            <pc:docMk/>
            <pc:sldMk cId="3506168527" sldId="755"/>
            <ac:spMk id="11233" creationId="{00000000-0000-0000-0000-000000000000}"/>
          </ac:spMkLst>
        </pc:spChg>
        <pc:spChg chg="mod">
          <ac:chgData name="Cherri" userId="72cfccfe-8243-4291-ade8-ffef378be99f" providerId="ADAL" clId="{0ED79D65-AEF4-404C-A2E8-A644C225482F}" dt="2020-12-17T21:14:56.027" v="313" actId="164"/>
          <ac:spMkLst>
            <pc:docMk/>
            <pc:sldMk cId="3506168527" sldId="755"/>
            <ac:spMk id="11234" creationId="{00000000-0000-0000-0000-000000000000}"/>
          </ac:spMkLst>
        </pc:spChg>
        <pc:spChg chg="mod">
          <ac:chgData name="Cherri" userId="72cfccfe-8243-4291-ade8-ffef378be99f" providerId="ADAL" clId="{0ED79D65-AEF4-404C-A2E8-A644C225482F}" dt="2020-12-17T21:14:56.027" v="313" actId="164"/>
          <ac:spMkLst>
            <pc:docMk/>
            <pc:sldMk cId="3506168527" sldId="755"/>
            <ac:spMk id="11235" creationId="{00000000-0000-0000-0000-000000000000}"/>
          </ac:spMkLst>
        </pc:spChg>
        <pc:spChg chg="mod">
          <ac:chgData name="Cherri" userId="72cfccfe-8243-4291-ade8-ffef378be99f" providerId="ADAL" clId="{0ED79D65-AEF4-404C-A2E8-A644C225482F}" dt="2020-12-17T21:14:27.132" v="310" actId="164"/>
          <ac:spMkLst>
            <pc:docMk/>
            <pc:sldMk cId="3506168527" sldId="755"/>
            <ac:spMk id="11240" creationId="{00000000-0000-0000-0000-000000000000}"/>
          </ac:spMkLst>
        </pc:spChg>
        <pc:grpChg chg="add mod">
          <ac:chgData name="Cherri" userId="72cfccfe-8243-4291-ade8-ffef378be99f" providerId="ADAL" clId="{0ED79D65-AEF4-404C-A2E8-A644C225482F}" dt="2020-12-17T21:14:00.827" v="307" actId="164"/>
          <ac:grpSpMkLst>
            <pc:docMk/>
            <pc:sldMk cId="3506168527" sldId="755"/>
            <ac:grpSpMk id="7" creationId="{1CBA63F6-86E5-4971-AA30-C6227AF6B848}"/>
          </ac:grpSpMkLst>
        </pc:grpChg>
        <pc:grpChg chg="add mod">
          <ac:chgData name="Cherri" userId="72cfccfe-8243-4291-ade8-ffef378be99f" providerId="ADAL" clId="{0ED79D65-AEF4-404C-A2E8-A644C225482F}" dt="2020-12-17T21:14:13.595" v="308" actId="164"/>
          <ac:grpSpMkLst>
            <pc:docMk/>
            <pc:sldMk cId="3506168527" sldId="755"/>
            <ac:grpSpMk id="8" creationId="{60A1D1F9-DE0C-41BB-A175-DAB2BF4E316B}"/>
          </ac:grpSpMkLst>
        </pc:grpChg>
        <pc:grpChg chg="add mod">
          <ac:chgData name="Cherri" userId="72cfccfe-8243-4291-ade8-ffef378be99f" providerId="ADAL" clId="{0ED79D65-AEF4-404C-A2E8-A644C225482F}" dt="2020-12-17T21:14:21.445" v="309" actId="164"/>
          <ac:grpSpMkLst>
            <pc:docMk/>
            <pc:sldMk cId="3506168527" sldId="755"/>
            <ac:grpSpMk id="10" creationId="{F96F1C04-FBCB-428B-9412-AB5B66EF058B}"/>
          </ac:grpSpMkLst>
        </pc:grpChg>
        <pc:grpChg chg="add mod">
          <ac:chgData name="Cherri" userId="72cfccfe-8243-4291-ade8-ffef378be99f" providerId="ADAL" clId="{0ED79D65-AEF4-404C-A2E8-A644C225482F}" dt="2020-12-17T21:14:27.132" v="310" actId="164"/>
          <ac:grpSpMkLst>
            <pc:docMk/>
            <pc:sldMk cId="3506168527" sldId="755"/>
            <ac:grpSpMk id="11" creationId="{03F63CFB-323A-462A-99C1-0C96DC67C5EF}"/>
          </ac:grpSpMkLst>
        </pc:grpChg>
        <pc:grpChg chg="add mod">
          <ac:chgData name="Cherri" userId="72cfccfe-8243-4291-ade8-ffef378be99f" providerId="ADAL" clId="{0ED79D65-AEF4-404C-A2E8-A644C225482F}" dt="2020-12-17T21:14:40.102" v="311" actId="164"/>
          <ac:grpSpMkLst>
            <pc:docMk/>
            <pc:sldMk cId="3506168527" sldId="755"/>
            <ac:grpSpMk id="13" creationId="{5AC6FA80-67F8-47D5-9C83-FA02093E67E9}"/>
          </ac:grpSpMkLst>
        </pc:grpChg>
        <pc:grpChg chg="add mod">
          <ac:chgData name="Cherri" userId="72cfccfe-8243-4291-ade8-ffef378be99f" providerId="ADAL" clId="{0ED79D65-AEF4-404C-A2E8-A644C225482F}" dt="2020-12-17T21:14:49.132" v="312" actId="164"/>
          <ac:grpSpMkLst>
            <pc:docMk/>
            <pc:sldMk cId="3506168527" sldId="755"/>
            <ac:grpSpMk id="14" creationId="{000687A8-344F-4F2D-ADC5-2DB862AF5DAD}"/>
          </ac:grpSpMkLst>
        </pc:grpChg>
        <pc:grpChg chg="add mod">
          <ac:chgData name="Cherri" userId="72cfccfe-8243-4291-ade8-ffef378be99f" providerId="ADAL" clId="{0ED79D65-AEF4-404C-A2E8-A644C225482F}" dt="2020-12-17T21:14:56.027" v="313" actId="164"/>
          <ac:grpSpMkLst>
            <pc:docMk/>
            <pc:sldMk cId="3506168527" sldId="755"/>
            <ac:grpSpMk id="15" creationId="{0CE8F286-B908-4445-9FFA-501368545F3B}"/>
          </ac:grpSpMkLst>
        </pc:grpChg>
        <pc:grpChg chg="add mod">
          <ac:chgData name="Cherri" userId="72cfccfe-8243-4291-ade8-ffef378be99f" providerId="ADAL" clId="{0ED79D65-AEF4-404C-A2E8-A644C225482F}" dt="2020-12-17T21:15:04.916" v="314" actId="164"/>
          <ac:grpSpMkLst>
            <pc:docMk/>
            <pc:sldMk cId="3506168527" sldId="755"/>
            <ac:grpSpMk id="16" creationId="{5074DBCD-60B2-466D-8D0E-05386DC81A54}"/>
          </ac:grpSpMkLst>
        </pc:grpChg>
        <pc:grpChg chg="add mod">
          <ac:chgData name="Cherri" userId="72cfccfe-8243-4291-ade8-ffef378be99f" providerId="ADAL" clId="{0ED79D65-AEF4-404C-A2E8-A644C225482F}" dt="2020-12-17T21:15:11.071" v="315" actId="164"/>
          <ac:grpSpMkLst>
            <pc:docMk/>
            <pc:sldMk cId="3506168527" sldId="755"/>
            <ac:grpSpMk id="17" creationId="{D3B273CB-33CF-4E35-AF74-20A497D0F674}"/>
          </ac:grpSpMkLst>
        </pc:grpChg>
        <pc:grpChg chg="add mod">
          <ac:chgData name="Cherri" userId="72cfccfe-8243-4291-ade8-ffef378be99f" providerId="ADAL" clId="{0ED79D65-AEF4-404C-A2E8-A644C225482F}" dt="2020-12-17T21:15:16.210" v="316" actId="164"/>
          <ac:grpSpMkLst>
            <pc:docMk/>
            <pc:sldMk cId="3506168527" sldId="755"/>
            <ac:grpSpMk id="18" creationId="{0D34BB9E-5BC6-4B5A-B226-6D76FEB5EA82}"/>
          </ac:grpSpMkLst>
        </pc:grpChg>
        <pc:picChg chg="mod">
          <ac:chgData name="Cherri" userId="72cfccfe-8243-4291-ade8-ffef378be99f" providerId="ADAL" clId="{0ED79D65-AEF4-404C-A2E8-A644C225482F}" dt="2020-12-17T21:15:16.210" v="316" actId="164"/>
          <ac:picMkLst>
            <pc:docMk/>
            <pc:sldMk cId="3506168527" sldId="755"/>
            <ac:picMk id="4" creationId="{B4144B14-0D46-4DDB-B463-4BD433188233}"/>
          </ac:picMkLst>
        </pc:picChg>
        <pc:picChg chg="mod">
          <ac:chgData name="Cherri" userId="72cfccfe-8243-4291-ade8-ffef378be99f" providerId="ADAL" clId="{0ED79D65-AEF4-404C-A2E8-A644C225482F}" dt="2020-12-17T21:14:00.827" v="307" actId="164"/>
          <ac:picMkLst>
            <pc:docMk/>
            <pc:sldMk cId="3506168527" sldId="755"/>
            <ac:picMk id="2050" creationId="{00000000-0000-0000-0000-000000000000}"/>
          </ac:picMkLst>
        </pc:picChg>
        <pc:picChg chg="mod">
          <ac:chgData name="Cherri" userId="72cfccfe-8243-4291-ade8-ffef378be99f" providerId="ADAL" clId="{0ED79D65-AEF4-404C-A2E8-A644C225482F}" dt="2020-12-17T21:14:49.132" v="312" actId="164"/>
          <ac:picMkLst>
            <pc:docMk/>
            <pc:sldMk cId="3506168527" sldId="755"/>
            <ac:picMk id="2051" creationId="{00000000-0000-0000-0000-000000000000}"/>
          </ac:picMkLst>
        </pc:picChg>
        <pc:picChg chg="mod">
          <ac:chgData name="Cherri" userId="72cfccfe-8243-4291-ade8-ffef378be99f" providerId="ADAL" clId="{0ED79D65-AEF4-404C-A2E8-A644C225482F}" dt="2020-12-17T21:14:13.595" v="308" actId="164"/>
          <ac:picMkLst>
            <pc:docMk/>
            <pc:sldMk cId="3506168527" sldId="755"/>
            <ac:picMk id="2052" creationId="{00000000-0000-0000-0000-000000000000}"/>
          </ac:picMkLst>
        </pc:picChg>
        <pc:picChg chg="mod">
          <ac:chgData name="Cherri" userId="72cfccfe-8243-4291-ade8-ffef378be99f" providerId="ADAL" clId="{0ED79D65-AEF4-404C-A2E8-A644C225482F}" dt="2020-12-17T21:15:11.071" v="315" actId="164"/>
          <ac:picMkLst>
            <pc:docMk/>
            <pc:sldMk cId="3506168527" sldId="755"/>
            <ac:picMk id="2053" creationId="{00000000-0000-0000-0000-000000000000}"/>
          </ac:picMkLst>
        </pc:picChg>
        <pc:picChg chg="mod">
          <ac:chgData name="Cherri" userId="72cfccfe-8243-4291-ade8-ffef378be99f" providerId="ADAL" clId="{0ED79D65-AEF4-404C-A2E8-A644C225482F}" dt="2020-12-17T21:14:56.027" v="313" actId="164"/>
          <ac:picMkLst>
            <pc:docMk/>
            <pc:sldMk cId="3506168527" sldId="755"/>
            <ac:picMk id="2054" creationId="{00000000-0000-0000-0000-000000000000}"/>
          </ac:picMkLst>
        </pc:picChg>
        <pc:picChg chg="mod">
          <ac:chgData name="Cherri" userId="72cfccfe-8243-4291-ade8-ffef378be99f" providerId="ADAL" clId="{0ED79D65-AEF4-404C-A2E8-A644C225482F}" dt="2020-12-17T21:14:21.445" v="309" actId="164"/>
          <ac:picMkLst>
            <pc:docMk/>
            <pc:sldMk cId="3506168527" sldId="755"/>
            <ac:picMk id="2055" creationId="{00000000-0000-0000-0000-000000000000}"/>
          </ac:picMkLst>
        </pc:picChg>
        <pc:picChg chg="mod">
          <ac:chgData name="Cherri" userId="72cfccfe-8243-4291-ade8-ffef378be99f" providerId="ADAL" clId="{0ED79D65-AEF4-404C-A2E8-A644C225482F}" dt="2020-12-17T21:15:04.916" v="314" actId="164"/>
          <ac:picMkLst>
            <pc:docMk/>
            <pc:sldMk cId="3506168527" sldId="755"/>
            <ac:picMk id="2057" creationId="{00000000-0000-0000-0000-000000000000}"/>
          </ac:picMkLst>
        </pc:picChg>
      </pc:sldChg>
      <pc:sldChg chg="modSp ord">
        <pc:chgData name="Cherri" userId="72cfccfe-8243-4291-ade8-ffef378be99f" providerId="ADAL" clId="{0ED79D65-AEF4-404C-A2E8-A644C225482F}" dt="2020-12-29T12:43:36.607" v="989" actId="20577"/>
        <pc:sldMkLst>
          <pc:docMk/>
          <pc:sldMk cId="2646911428" sldId="1028"/>
        </pc:sldMkLst>
        <pc:spChg chg="mod">
          <ac:chgData name="Cherri" userId="72cfccfe-8243-4291-ade8-ffef378be99f" providerId="ADAL" clId="{0ED79D65-AEF4-404C-A2E8-A644C225482F}" dt="2020-12-29T12:43:25.210" v="979" actId="20577"/>
          <ac:spMkLst>
            <pc:docMk/>
            <pc:sldMk cId="2646911428" sldId="1028"/>
            <ac:spMk id="25" creationId="{B8B552EB-C5E6-4306-B885-15AAA7F8AB40}"/>
          </ac:spMkLst>
        </pc:spChg>
        <pc:spChg chg="mod">
          <ac:chgData name="Cherri" userId="72cfccfe-8243-4291-ade8-ffef378be99f" providerId="ADAL" clId="{0ED79D65-AEF4-404C-A2E8-A644C225482F}" dt="2020-12-29T12:43:36.607" v="989" actId="20577"/>
          <ac:spMkLst>
            <pc:docMk/>
            <pc:sldMk cId="2646911428" sldId="1028"/>
            <ac:spMk id="26" creationId="{3721AE0D-230B-4A7E-84EE-654984EC4158}"/>
          </ac:spMkLst>
        </pc:spChg>
      </pc:sldChg>
      <pc:sldChg chg="modTransition modAnim">
        <pc:chgData name="Cherri" userId="72cfccfe-8243-4291-ade8-ffef378be99f" providerId="ADAL" clId="{0ED79D65-AEF4-404C-A2E8-A644C225482F}" dt="2020-12-17T17:10:03.316" v="280"/>
        <pc:sldMkLst>
          <pc:docMk/>
          <pc:sldMk cId="3521403860" sldId="1038"/>
        </pc:sldMkLst>
      </pc:sldChg>
      <pc:sldChg chg="modSp modTransition modAnim">
        <pc:chgData name="Cherri" userId="72cfccfe-8243-4291-ade8-ffef378be99f" providerId="ADAL" clId="{0ED79D65-AEF4-404C-A2E8-A644C225482F}" dt="2020-12-29T12:46:18.239" v="1002" actId="6549"/>
        <pc:sldMkLst>
          <pc:docMk/>
          <pc:sldMk cId="274301609" sldId="1039"/>
        </pc:sldMkLst>
        <pc:spChg chg="mod">
          <ac:chgData name="Cherri" userId="72cfccfe-8243-4291-ade8-ffef378be99f" providerId="ADAL" clId="{0ED79D65-AEF4-404C-A2E8-A644C225482F}" dt="2020-12-29T12:46:18.239" v="1002" actId="6549"/>
          <ac:spMkLst>
            <pc:docMk/>
            <pc:sldMk cId="274301609" sldId="1039"/>
            <ac:spMk id="3" creationId="{8B71C61C-9E7B-40A3-839C-1B6D289F10A2}"/>
          </ac:spMkLst>
        </pc:spChg>
      </pc:sldChg>
      <pc:sldChg chg="modSp modTransition modAnim">
        <pc:chgData name="Cherri" userId="72cfccfe-8243-4291-ade8-ffef378be99f" providerId="ADAL" clId="{0ED79D65-AEF4-404C-A2E8-A644C225482F}" dt="2020-12-29T12:46:39.193" v="1005" actId="20577"/>
        <pc:sldMkLst>
          <pc:docMk/>
          <pc:sldMk cId="237782493" sldId="1042"/>
        </pc:sldMkLst>
        <pc:spChg chg="mod">
          <ac:chgData name="Cherri" userId="72cfccfe-8243-4291-ade8-ffef378be99f" providerId="ADAL" clId="{0ED79D65-AEF4-404C-A2E8-A644C225482F}" dt="2020-12-29T12:46:39.193" v="1005" actId="20577"/>
          <ac:spMkLst>
            <pc:docMk/>
            <pc:sldMk cId="237782493" sldId="1042"/>
            <ac:spMk id="19" creationId="{D69DC9C5-1EB9-46FD-B5A3-39C4DCE33BAF}"/>
          </ac:spMkLst>
        </pc:spChg>
      </pc:sldChg>
      <pc:sldChg chg="modSp modAnim">
        <pc:chgData name="Cherri" userId="72cfccfe-8243-4291-ade8-ffef378be99f" providerId="ADAL" clId="{0ED79D65-AEF4-404C-A2E8-A644C225482F}" dt="2020-12-29T12:47:02.873" v="1008" actId="6549"/>
        <pc:sldMkLst>
          <pc:docMk/>
          <pc:sldMk cId="4005755965" sldId="1054"/>
        </pc:sldMkLst>
        <pc:spChg chg="mod">
          <ac:chgData name="Cherri" userId="72cfccfe-8243-4291-ade8-ffef378be99f" providerId="ADAL" clId="{0ED79D65-AEF4-404C-A2E8-A644C225482F}" dt="2020-12-29T12:47:02.873" v="1008" actId="6549"/>
          <ac:spMkLst>
            <pc:docMk/>
            <pc:sldMk cId="4005755965" sldId="1054"/>
            <ac:spMk id="4" creationId="{513AB2CF-C5DC-49D7-86D2-21088A7EA6CB}"/>
          </ac:spMkLst>
        </pc:spChg>
      </pc:sldChg>
      <pc:sldChg chg="modSp mod modTransition modAnim">
        <pc:chgData name="Cherri" userId="72cfccfe-8243-4291-ade8-ffef378be99f" providerId="ADAL" clId="{0ED79D65-AEF4-404C-A2E8-A644C225482F}" dt="2020-12-29T12:47:46.838" v="1021" actId="20577"/>
        <pc:sldMkLst>
          <pc:docMk/>
          <pc:sldMk cId="2303819800" sldId="1059"/>
        </pc:sldMkLst>
        <pc:spChg chg="mod">
          <ac:chgData name="Cherri" userId="72cfccfe-8243-4291-ade8-ffef378be99f" providerId="ADAL" clId="{0ED79D65-AEF4-404C-A2E8-A644C225482F}" dt="2020-12-29T12:47:46.838" v="1021" actId="20577"/>
          <ac:spMkLst>
            <pc:docMk/>
            <pc:sldMk cId="2303819800" sldId="1059"/>
            <ac:spMk id="3" creationId="{8B71C61C-9E7B-40A3-839C-1B6D289F10A2}"/>
          </ac:spMkLst>
        </pc:spChg>
        <pc:spChg chg="mod">
          <ac:chgData name="Cherri" userId="72cfccfe-8243-4291-ade8-ffef378be99f" providerId="ADAL" clId="{0ED79D65-AEF4-404C-A2E8-A644C225482F}" dt="2020-12-17T17:09:22.555" v="279" actId="1076"/>
          <ac:spMkLst>
            <pc:docMk/>
            <pc:sldMk cId="2303819800" sldId="1059"/>
            <ac:spMk id="24" creationId="{1793D071-1989-4BC2-9C1B-B7DEF471874E}"/>
          </ac:spMkLst>
        </pc:spChg>
      </pc:sldChg>
      <pc:sldChg chg="setBg">
        <pc:chgData name="Cherri" userId="72cfccfe-8243-4291-ade8-ffef378be99f" providerId="ADAL" clId="{0ED79D65-AEF4-404C-A2E8-A644C225482F}" dt="2020-12-17T21:11:46.018" v="301"/>
        <pc:sldMkLst>
          <pc:docMk/>
          <pc:sldMk cId="3287532984" sldId="1125"/>
        </pc:sldMkLst>
      </pc:sldChg>
      <pc:sldChg chg="ord">
        <pc:chgData name="Cherri" userId="72cfccfe-8243-4291-ade8-ffef378be99f" providerId="ADAL" clId="{0ED79D65-AEF4-404C-A2E8-A644C225482F}" dt="2020-12-17T16:39:49.724" v="105"/>
        <pc:sldMkLst>
          <pc:docMk/>
          <pc:sldMk cId="70142709" sldId="1158"/>
        </pc:sldMkLst>
      </pc:sldChg>
      <pc:sldChg chg="modSp">
        <pc:chgData name="Cherri" userId="72cfccfe-8243-4291-ade8-ffef378be99f" providerId="ADAL" clId="{0ED79D65-AEF4-404C-A2E8-A644C225482F}" dt="2020-12-17T20:06:02.819" v="294" actId="6549"/>
        <pc:sldMkLst>
          <pc:docMk/>
          <pc:sldMk cId="248318469" sldId="1229"/>
        </pc:sldMkLst>
        <pc:spChg chg="mod">
          <ac:chgData name="Cherri" userId="72cfccfe-8243-4291-ade8-ffef378be99f" providerId="ADAL" clId="{0ED79D65-AEF4-404C-A2E8-A644C225482F}" dt="2020-12-17T20:06:02.819" v="294" actId="6549"/>
          <ac:spMkLst>
            <pc:docMk/>
            <pc:sldMk cId="248318469" sldId="1229"/>
            <ac:spMk id="22" creationId="{19932E9C-103B-4551-8B7F-F4EA454F3FF2}"/>
          </ac:spMkLst>
        </pc:spChg>
      </pc:sldChg>
      <pc:sldChg chg="modSp mod">
        <pc:chgData name="Cherri" userId="72cfccfe-8243-4291-ade8-ffef378be99f" providerId="ADAL" clId="{0ED79D65-AEF4-404C-A2E8-A644C225482F}" dt="2020-12-17T16:28:01.496" v="62" actId="6549"/>
        <pc:sldMkLst>
          <pc:docMk/>
          <pc:sldMk cId="912571716" sldId="1230"/>
        </pc:sldMkLst>
        <pc:spChg chg="mod">
          <ac:chgData name="Cherri" userId="72cfccfe-8243-4291-ade8-ffef378be99f" providerId="ADAL" clId="{0ED79D65-AEF4-404C-A2E8-A644C225482F}" dt="2020-12-17T16:24:56.008" v="19" actId="12788"/>
          <ac:spMkLst>
            <pc:docMk/>
            <pc:sldMk cId="912571716" sldId="1230"/>
            <ac:spMk id="36" creationId="{00000000-0000-0000-0000-000000000000}"/>
          </ac:spMkLst>
        </pc:spChg>
        <pc:spChg chg="mod">
          <ac:chgData name="Cherri" userId="72cfccfe-8243-4291-ade8-ffef378be99f" providerId="ADAL" clId="{0ED79D65-AEF4-404C-A2E8-A644C225482F}" dt="2020-12-17T16:27:27.981" v="53" actId="6549"/>
          <ac:spMkLst>
            <pc:docMk/>
            <pc:sldMk cId="912571716" sldId="1230"/>
            <ac:spMk id="37" creationId="{00000000-0000-0000-0000-000000000000}"/>
          </ac:spMkLst>
        </pc:spChg>
        <pc:spChg chg="mod">
          <ac:chgData name="Cherri" userId="72cfccfe-8243-4291-ade8-ffef378be99f" providerId="ADAL" clId="{0ED79D65-AEF4-404C-A2E8-A644C225482F}" dt="2020-12-17T16:24:42.819" v="18" actId="12788"/>
          <ac:spMkLst>
            <pc:docMk/>
            <pc:sldMk cId="912571716" sldId="1230"/>
            <ac:spMk id="45" creationId="{00000000-0000-0000-0000-000000000000}"/>
          </ac:spMkLst>
        </pc:spChg>
        <pc:spChg chg="mod">
          <ac:chgData name="Cherri" userId="72cfccfe-8243-4291-ade8-ffef378be99f" providerId="ADAL" clId="{0ED79D65-AEF4-404C-A2E8-A644C225482F}" dt="2020-12-17T16:27:32.889" v="54" actId="6549"/>
          <ac:spMkLst>
            <pc:docMk/>
            <pc:sldMk cId="912571716" sldId="1230"/>
            <ac:spMk id="46" creationId="{00000000-0000-0000-0000-000000000000}"/>
          </ac:spMkLst>
        </pc:spChg>
        <pc:spChg chg="mod">
          <ac:chgData name="Cherri" userId="72cfccfe-8243-4291-ade8-ffef378be99f" providerId="ADAL" clId="{0ED79D65-AEF4-404C-A2E8-A644C225482F}" dt="2020-12-17T16:24:35.019" v="17" actId="12788"/>
          <ac:spMkLst>
            <pc:docMk/>
            <pc:sldMk cId="912571716" sldId="1230"/>
            <ac:spMk id="52" creationId="{00000000-0000-0000-0000-000000000000}"/>
          </ac:spMkLst>
        </pc:spChg>
        <pc:spChg chg="mod">
          <ac:chgData name="Cherri" userId="72cfccfe-8243-4291-ade8-ffef378be99f" providerId="ADAL" clId="{0ED79D65-AEF4-404C-A2E8-A644C225482F}" dt="2020-12-17T16:27:37.122" v="55" actId="6549"/>
          <ac:spMkLst>
            <pc:docMk/>
            <pc:sldMk cId="912571716" sldId="1230"/>
            <ac:spMk id="53" creationId="{00000000-0000-0000-0000-000000000000}"/>
          </ac:spMkLst>
        </pc:spChg>
        <pc:spChg chg="mod">
          <ac:chgData name="Cherri" userId="72cfccfe-8243-4291-ade8-ffef378be99f" providerId="ADAL" clId="{0ED79D65-AEF4-404C-A2E8-A644C225482F}" dt="2020-12-17T16:24:56.008" v="19" actId="12788"/>
          <ac:spMkLst>
            <pc:docMk/>
            <pc:sldMk cId="912571716" sldId="1230"/>
            <ac:spMk id="59" creationId="{00000000-0000-0000-0000-000000000000}"/>
          </ac:spMkLst>
        </pc:spChg>
        <pc:spChg chg="mod">
          <ac:chgData name="Cherri" userId="72cfccfe-8243-4291-ade8-ffef378be99f" providerId="ADAL" clId="{0ED79D65-AEF4-404C-A2E8-A644C225482F}" dt="2020-12-17T16:27:46.098" v="57" actId="6549"/>
          <ac:spMkLst>
            <pc:docMk/>
            <pc:sldMk cId="912571716" sldId="1230"/>
            <ac:spMk id="60" creationId="{00000000-0000-0000-0000-000000000000}"/>
          </ac:spMkLst>
        </pc:spChg>
        <pc:spChg chg="mod">
          <ac:chgData name="Cherri" userId="72cfccfe-8243-4291-ade8-ffef378be99f" providerId="ADAL" clId="{0ED79D65-AEF4-404C-A2E8-A644C225482F}" dt="2020-12-17T16:24:42.819" v="18" actId="12788"/>
          <ac:spMkLst>
            <pc:docMk/>
            <pc:sldMk cId="912571716" sldId="1230"/>
            <ac:spMk id="66" creationId="{00000000-0000-0000-0000-000000000000}"/>
          </ac:spMkLst>
        </pc:spChg>
        <pc:spChg chg="mod">
          <ac:chgData name="Cherri" userId="72cfccfe-8243-4291-ade8-ffef378be99f" providerId="ADAL" clId="{0ED79D65-AEF4-404C-A2E8-A644C225482F}" dt="2020-12-17T16:27:51.029" v="59" actId="6549"/>
          <ac:spMkLst>
            <pc:docMk/>
            <pc:sldMk cId="912571716" sldId="1230"/>
            <ac:spMk id="67" creationId="{00000000-0000-0000-0000-000000000000}"/>
          </ac:spMkLst>
        </pc:spChg>
        <pc:spChg chg="mod">
          <ac:chgData name="Cherri" userId="72cfccfe-8243-4291-ade8-ffef378be99f" providerId="ADAL" clId="{0ED79D65-AEF4-404C-A2E8-A644C225482F}" dt="2020-12-17T16:24:35.019" v="17" actId="12788"/>
          <ac:spMkLst>
            <pc:docMk/>
            <pc:sldMk cId="912571716" sldId="1230"/>
            <ac:spMk id="73" creationId="{00000000-0000-0000-0000-000000000000}"/>
          </ac:spMkLst>
        </pc:spChg>
        <pc:spChg chg="mod">
          <ac:chgData name="Cherri" userId="72cfccfe-8243-4291-ade8-ffef378be99f" providerId="ADAL" clId="{0ED79D65-AEF4-404C-A2E8-A644C225482F}" dt="2020-12-17T16:28:01.496" v="62" actId="6549"/>
          <ac:spMkLst>
            <pc:docMk/>
            <pc:sldMk cId="912571716" sldId="1230"/>
            <ac:spMk id="74" creationId="{00000000-0000-0000-0000-000000000000}"/>
          </ac:spMkLst>
        </pc:spChg>
        <pc:grpChg chg="mod">
          <ac:chgData name="Cherri" userId="72cfccfe-8243-4291-ade8-ffef378be99f" providerId="ADAL" clId="{0ED79D65-AEF4-404C-A2E8-A644C225482F}" dt="2020-12-17T16:24:56.008" v="19" actId="12788"/>
          <ac:grpSpMkLst>
            <pc:docMk/>
            <pc:sldMk cId="912571716" sldId="1230"/>
            <ac:grpSpMk id="55" creationId="{00000000-0000-0000-0000-000000000000}"/>
          </ac:grpSpMkLst>
        </pc:grpChg>
        <pc:grpChg chg="mod">
          <ac:chgData name="Cherri" userId="72cfccfe-8243-4291-ade8-ffef378be99f" providerId="ADAL" clId="{0ED79D65-AEF4-404C-A2E8-A644C225482F}" dt="2020-12-17T16:24:42.819" v="18" actId="12788"/>
          <ac:grpSpMkLst>
            <pc:docMk/>
            <pc:sldMk cId="912571716" sldId="1230"/>
            <ac:grpSpMk id="62" creationId="{00000000-0000-0000-0000-000000000000}"/>
          </ac:grpSpMkLst>
        </pc:grpChg>
        <pc:grpChg chg="mod">
          <ac:chgData name="Cherri" userId="72cfccfe-8243-4291-ade8-ffef378be99f" providerId="ADAL" clId="{0ED79D65-AEF4-404C-A2E8-A644C225482F}" dt="2020-12-17T16:24:35.019" v="17" actId="12788"/>
          <ac:grpSpMkLst>
            <pc:docMk/>
            <pc:sldMk cId="912571716" sldId="1230"/>
            <ac:grpSpMk id="69" creationId="{00000000-0000-0000-0000-000000000000}"/>
          </ac:grpSpMkLst>
        </pc:grpChg>
      </pc:sldChg>
      <pc:sldChg chg="modSp mod modTransition">
        <pc:chgData name="Cherri" userId="72cfccfe-8243-4291-ade8-ffef378be99f" providerId="ADAL" clId="{0ED79D65-AEF4-404C-A2E8-A644C225482F}" dt="2020-12-17T17:01:33.319" v="235"/>
        <pc:sldMkLst>
          <pc:docMk/>
          <pc:sldMk cId="1943545127" sldId="1231"/>
        </pc:sldMkLst>
        <pc:spChg chg="mod">
          <ac:chgData name="Cherri" userId="72cfccfe-8243-4291-ade8-ffef378be99f" providerId="ADAL" clId="{0ED79D65-AEF4-404C-A2E8-A644C225482F}" dt="2020-12-17T16:25:55.038" v="38" actId="12788"/>
          <ac:spMkLst>
            <pc:docMk/>
            <pc:sldMk cId="1943545127" sldId="1231"/>
            <ac:spMk id="36" creationId="{00000000-0000-0000-0000-000000000000}"/>
          </ac:spMkLst>
        </pc:spChg>
        <pc:spChg chg="mod">
          <ac:chgData name="Cherri" userId="72cfccfe-8243-4291-ade8-ffef378be99f" providerId="ADAL" clId="{0ED79D65-AEF4-404C-A2E8-A644C225482F}" dt="2020-12-17T16:27:17.592" v="52" actId="6549"/>
          <ac:spMkLst>
            <pc:docMk/>
            <pc:sldMk cId="1943545127" sldId="1231"/>
            <ac:spMk id="37" creationId="{00000000-0000-0000-0000-000000000000}"/>
          </ac:spMkLst>
        </pc:spChg>
        <pc:spChg chg="mod">
          <ac:chgData name="Cherri" userId="72cfccfe-8243-4291-ade8-ffef378be99f" providerId="ADAL" clId="{0ED79D65-AEF4-404C-A2E8-A644C225482F}" dt="2020-12-17T16:26:02.692" v="39" actId="12788"/>
          <ac:spMkLst>
            <pc:docMk/>
            <pc:sldMk cId="1943545127" sldId="1231"/>
            <ac:spMk id="45" creationId="{00000000-0000-0000-0000-000000000000}"/>
          </ac:spMkLst>
        </pc:spChg>
        <pc:spChg chg="mod">
          <ac:chgData name="Cherri" userId="72cfccfe-8243-4291-ade8-ffef378be99f" providerId="ADAL" clId="{0ED79D65-AEF4-404C-A2E8-A644C225482F}" dt="2020-12-17T16:26:59.494" v="46" actId="6549"/>
          <ac:spMkLst>
            <pc:docMk/>
            <pc:sldMk cId="1943545127" sldId="1231"/>
            <ac:spMk id="46" creationId="{00000000-0000-0000-0000-000000000000}"/>
          </ac:spMkLst>
        </pc:spChg>
        <pc:spChg chg="mod">
          <ac:chgData name="Cherri" userId="72cfccfe-8243-4291-ade8-ffef378be99f" providerId="ADAL" clId="{0ED79D65-AEF4-404C-A2E8-A644C225482F}" dt="2020-12-17T16:26:08.984" v="40" actId="12788"/>
          <ac:spMkLst>
            <pc:docMk/>
            <pc:sldMk cId="1943545127" sldId="1231"/>
            <ac:spMk id="52" creationId="{00000000-0000-0000-0000-000000000000}"/>
          </ac:spMkLst>
        </pc:spChg>
        <pc:spChg chg="mod">
          <ac:chgData name="Cherri" userId="72cfccfe-8243-4291-ade8-ffef378be99f" providerId="ADAL" clId="{0ED79D65-AEF4-404C-A2E8-A644C225482F}" dt="2020-12-17T16:26:51.876" v="43" actId="6549"/>
          <ac:spMkLst>
            <pc:docMk/>
            <pc:sldMk cId="1943545127" sldId="1231"/>
            <ac:spMk id="53" creationId="{00000000-0000-0000-0000-000000000000}"/>
          </ac:spMkLst>
        </pc:spChg>
        <pc:spChg chg="mod">
          <ac:chgData name="Cherri" userId="72cfccfe-8243-4291-ade8-ffef378be99f" providerId="ADAL" clId="{0ED79D65-AEF4-404C-A2E8-A644C225482F}" dt="2020-12-17T16:25:55.038" v="38" actId="12788"/>
          <ac:spMkLst>
            <pc:docMk/>
            <pc:sldMk cId="1943545127" sldId="1231"/>
            <ac:spMk id="59" creationId="{00000000-0000-0000-0000-000000000000}"/>
          </ac:spMkLst>
        </pc:spChg>
        <pc:spChg chg="mod">
          <ac:chgData name="Cherri" userId="72cfccfe-8243-4291-ade8-ffef378be99f" providerId="ADAL" clId="{0ED79D65-AEF4-404C-A2E8-A644C225482F}" dt="2020-12-17T16:27:09.200" v="49" actId="6549"/>
          <ac:spMkLst>
            <pc:docMk/>
            <pc:sldMk cId="1943545127" sldId="1231"/>
            <ac:spMk id="60" creationId="{00000000-0000-0000-0000-000000000000}"/>
          </ac:spMkLst>
        </pc:spChg>
        <pc:spChg chg="mod">
          <ac:chgData name="Cherri" userId="72cfccfe-8243-4291-ade8-ffef378be99f" providerId="ADAL" clId="{0ED79D65-AEF4-404C-A2E8-A644C225482F}" dt="2020-12-17T16:26:02.692" v="39" actId="12788"/>
          <ac:spMkLst>
            <pc:docMk/>
            <pc:sldMk cId="1943545127" sldId="1231"/>
            <ac:spMk id="66" creationId="{00000000-0000-0000-0000-000000000000}"/>
          </ac:spMkLst>
        </pc:spChg>
        <pc:spChg chg="mod">
          <ac:chgData name="Cherri" userId="72cfccfe-8243-4291-ade8-ffef378be99f" providerId="ADAL" clId="{0ED79D65-AEF4-404C-A2E8-A644C225482F}" dt="2020-12-17T16:26:08.984" v="40" actId="12788"/>
          <ac:spMkLst>
            <pc:docMk/>
            <pc:sldMk cId="1943545127" sldId="1231"/>
            <ac:spMk id="73" creationId="{00000000-0000-0000-0000-000000000000}"/>
          </ac:spMkLst>
        </pc:spChg>
        <pc:grpChg chg="mod">
          <ac:chgData name="Cherri" userId="72cfccfe-8243-4291-ade8-ffef378be99f" providerId="ADAL" clId="{0ED79D65-AEF4-404C-A2E8-A644C225482F}" dt="2020-12-17T16:25:55.038" v="38" actId="12788"/>
          <ac:grpSpMkLst>
            <pc:docMk/>
            <pc:sldMk cId="1943545127" sldId="1231"/>
            <ac:grpSpMk id="4" creationId="{00000000-0000-0000-0000-000000000000}"/>
          </ac:grpSpMkLst>
        </pc:grpChg>
        <pc:grpChg chg="mod">
          <ac:chgData name="Cherri" userId="72cfccfe-8243-4291-ade8-ffef378be99f" providerId="ADAL" clId="{0ED79D65-AEF4-404C-A2E8-A644C225482F}" dt="2020-12-17T16:25:55.038" v="38" actId="12788"/>
          <ac:grpSpMkLst>
            <pc:docMk/>
            <pc:sldMk cId="1943545127" sldId="1231"/>
            <ac:grpSpMk id="55" creationId="{00000000-0000-0000-0000-000000000000}"/>
          </ac:grpSpMkLst>
        </pc:grpChg>
        <pc:grpChg chg="mod">
          <ac:chgData name="Cherri" userId="72cfccfe-8243-4291-ade8-ffef378be99f" providerId="ADAL" clId="{0ED79D65-AEF4-404C-A2E8-A644C225482F}" dt="2020-12-17T16:26:02.692" v="39" actId="12788"/>
          <ac:grpSpMkLst>
            <pc:docMk/>
            <pc:sldMk cId="1943545127" sldId="1231"/>
            <ac:grpSpMk id="62" creationId="{00000000-0000-0000-0000-000000000000}"/>
          </ac:grpSpMkLst>
        </pc:grpChg>
        <pc:grpChg chg="mod">
          <ac:chgData name="Cherri" userId="72cfccfe-8243-4291-ade8-ffef378be99f" providerId="ADAL" clId="{0ED79D65-AEF4-404C-A2E8-A644C225482F}" dt="2020-12-17T16:26:08.984" v="40" actId="12788"/>
          <ac:grpSpMkLst>
            <pc:docMk/>
            <pc:sldMk cId="1943545127" sldId="1231"/>
            <ac:grpSpMk id="69" creationId="{00000000-0000-0000-0000-000000000000}"/>
          </ac:grpSpMkLst>
        </pc:grpChg>
      </pc:sldChg>
      <pc:sldChg chg="ord">
        <pc:chgData name="Cherri" userId="72cfccfe-8243-4291-ade8-ffef378be99f" providerId="ADAL" clId="{0ED79D65-AEF4-404C-A2E8-A644C225482F}" dt="2020-12-17T20:07:06.060" v="296"/>
        <pc:sldMkLst>
          <pc:docMk/>
          <pc:sldMk cId="789628518" sldId="1658"/>
        </pc:sldMkLst>
      </pc:sldChg>
      <pc:sldChg chg="modTransition modAnim">
        <pc:chgData name="Cherri" userId="72cfccfe-8243-4291-ade8-ffef378be99f" providerId="ADAL" clId="{0ED79D65-AEF4-404C-A2E8-A644C225482F}" dt="2020-12-17T17:12:01.927" v="293"/>
        <pc:sldMkLst>
          <pc:docMk/>
          <pc:sldMk cId="3955436336" sldId="1783"/>
        </pc:sldMkLst>
      </pc:sldChg>
      <pc:sldChg chg="del">
        <pc:chgData name="Cherri" userId="72cfccfe-8243-4291-ade8-ffef378be99f" providerId="ADAL" clId="{0ED79D65-AEF4-404C-A2E8-A644C225482F}" dt="2020-12-17T21:11:10.425" v="299" actId="47"/>
        <pc:sldMkLst>
          <pc:docMk/>
          <pc:sldMk cId="4066443447" sldId="1784"/>
        </pc:sldMkLst>
      </pc:sldChg>
      <pc:sldChg chg="addSp delSp modSp del mod">
        <pc:chgData name="Cherri" userId="72cfccfe-8243-4291-ade8-ffef378be99f" providerId="ADAL" clId="{0ED79D65-AEF4-404C-A2E8-A644C225482F}" dt="2020-12-21T19:09:18.994" v="604" actId="2696"/>
        <pc:sldMkLst>
          <pc:docMk/>
          <pc:sldMk cId="2637809773" sldId="1785"/>
        </pc:sldMkLst>
        <pc:spChg chg="add del mod">
          <ac:chgData name="Cherri" userId="72cfccfe-8243-4291-ade8-ffef378be99f" providerId="ADAL" clId="{0ED79D65-AEF4-404C-A2E8-A644C225482F}" dt="2020-12-21T18:56:37.732" v="483" actId="20577"/>
          <ac:spMkLst>
            <pc:docMk/>
            <pc:sldMk cId="2637809773" sldId="1785"/>
            <ac:spMk id="4" creationId="{5746315E-5C5F-4D00-AD0F-1EA24E3EE68A}"/>
          </ac:spMkLst>
        </pc:spChg>
      </pc:sldChg>
      <pc:sldChg chg="ord modAnim">
        <pc:chgData name="Cherri" userId="72cfccfe-8243-4291-ade8-ffef378be99f" providerId="ADAL" clId="{0ED79D65-AEF4-404C-A2E8-A644C225482F}" dt="2020-12-17T20:07:06.060" v="296"/>
        <pc:sldMkLst>
          <pc:docMk/>
          <pc:sldMk cId="1934995921" sldId="2276"/>
        </pc:sldMkLst>
      </pc:sldChg>
      <pc:sldChg chg="modSp mod ord">
        <pc:chgData name="Cherri" userId="72cfccfe-8243-4291-ade8-ffef378be99f" providerId="ADAL" clId="{0ED79D65-AEF4-404C-A2E8-A644C225482F}" dt="2020-12-29T12:44:17.876" v="991" actId="113"/>
        <pc:sldMkLst>
          <pc:docMk/>
          <pc:sldMk cId="442917602" sldId="2277"/>
        </pc:sldMkLst>
        <pc:spChg chg="mod">
          <ac:chgData name="Cherri" userId="72cfccfe-8243-4291-ade8-ffef378be99f" providerId="ADAL" clId="{0ED79D65-AEF4-404C-A2E8-A644C225482F}" dt="2020-12-29T12:44:17.876" v="991" actId="113"/>
          <ac:spMkLst>
            <pc:docMk/>
            <pc:sldMk cId="442917602" sldId="2277"/>
            <ac:spMk id="24" creationId="{55BF00C5-B979-4CEB-8665-D0194077ECEE}"/>
          </ac:spMkLst>
        </pc:spChg>
        <pc:grpChg chg="mod modVis">
          <ac:chgData name="Cherri" userId="72cfccfe-8243-4291-ade8-ffef378be99f" providerId="ADAL" clId="{0ED79D65-AEF4-404C-A2E8-A644C225482F}" dt="2020-12-17T16:50:12.751" v="188" actId="14429"/>
          <ac:grpSpMkLst>
            <pc:docMk/>
            <pc:sldMk cId="442917602" sldId="2277"/>
            <ac:grpSpMk id="6" creationId="{00000000-0000-0000-0000-000000000000}"/>
          </ac:grpSpMkLst>
        </pc:grpChg>
        <pc:picChg chg="mod modVis modCrop">
          <ac:chgData name="Cherri" userId="72cfccfe-8243-4291-ade8-ffef378be99f" providerId="ADAL" clId="{0ED79D65-AEF4-404C-A2E8-A644C225482F}" dt="2020-12-17T16:50:09.487" v="185" actId="1036"/>
          <ac:picMkLst>
            <pc:docMk/>
            <pc:sldMk cId="442917602" sldId="2277"/>
            <ac:picMk id="15" creationId="{2823DAA6-E987-4E25-A5CE-35EC1236F339}"/>
          </ac:picMkLst>
        </pc:picChg>
        <pc:picChg chg="mod modCrop">
          <ac:chgData name="Cherri" userId="72cfccfe-8243-4291-ade8-ffef378be99f" providerId="ADAL" clId="{0ED79D65-AEF4-404C-A2E8-A644C225482F}" dt="2020-12-17T16:45:06.420" v="152" actId="14100"/>
          <ac:picMkLst>
            <pc:docMk/>
            <pc:sldMk cId="442917602" sldId="2277"/>
            <ac:picMk id="22" creationId="{00000000-0000-0000-0000-000000000000}"/>
          </ac:picMkLst>
        </pc:picChg>
      </pc:sldChg>
      <pc:sldChg chg="addSp delSp modSp add del mod modAnim">
        <pc:chgData name="Cherri" userId="72cfccfe-8243-4291-ade8-ffef378be99f" providerId="ADAL" clId="{0ED79D65-AEF4-404C-A2E8-A644C225482F}" dt="2020-12-17T16:35:52.073" v="103" actId="47"/>
        <pc:sldMkLst>
          <pc:docMk/>
          <pc:sldMk cId="1119056061" sldId="2278"/>
        </pc:sldMkLst>
        <pc:spChg chg="add del mod">
          <ac:chgData name="Cherri" userId="72cfccfe-8243-4291-ade8-ffef378be99f" providerId="ADAL" clId="{0ED79D65-AEF4-404C-A2E8-A644C225482F}" dt="2020-12-17T16:30:12.544" v="68"/>
          <ac:spMkLst>
            <pc:docMk/>
            <pc:sldMk cId="1119056061" sldId="2278"/>
            <ac:spMk id="76" creationId="{79FADFC4-151D-4D29-9CF9-3D39FE5EFE09}"/>
          </ac:spMkLst>
        </pc:spChg>
        <pc:spChg chg="mod">
          <ac:chgData name="Cherri" userId="72cfccfe-8243-4291-ade8-ffef378be99f" providerId="ADAL" clId="{0ED79D65-AEF4-404C-A2E8-A644C225482F}" dt="2020-12-17T16:29:27.679" v="67"/>
          <ac:spMkLst>
            <pc:docMk/>
            <pc:sldMk cId="1119056061" sldId="2278"/>
            <ac:spMk id="78" creationId="{0041A8DE-DFC0-4AC7-86B7-25E65F817481}"/>
          </ac:spMkLst>
        </pc:spChg>
        <pc:spChg chg="mod">
          <ac:chgData name="Cherri" userId="72cfccfe-8243-4291-ade8-ffef378be99f" providerId="ADAL" clId="{0ED79D65-AEF4-404C-A2E8-A644C225482F}" dt="2020-12-17T16:29:27.679" v="67"/>
          <ac:spMkLst>
            <pc:docMk/>
            <pc:sldMk cId="1119056061" sldId="2278"/>
            <ac:spMk id="79" creationId="{EB7A3669-9F44-45D2-B568-CCD32D33B2F2}"/>
          </ac:spMkLst>
        </pc:spChg>
        <pc:spChg chg="mod">
          <ac:chgData name="Cherri" userId="72cfccfe-8243-4291-ade8-ffef378be99f" providerId="ADAL" clId="{0ED79D65-AEF4-404C-A2E8-A644C225482F}" dt="2020-12-17T16:29:27.679" v="67"/>
          <ac:spMkLst>
            <pc:docMk/>
            <pc:sldMk cId="1119056061" sldId="2278"/>
            <ac:spMk id="80" creationId="{C8E7150C-DD7C-4245-8B57-48584D5AF269}"/>
          </ac:spMkLst>
        </pc:spChg>
        <pc:spChg chg="add del mod">
          <ac:chgData name="Cherri" userId="72cfccfe-8243-4291-ade8-ffef378be99f" providerId="ADAL" clId="{0ED79D65-AEF4-404C-A2E8-A644C225482F}" dt="2020-12-17T16:30:12.544" v="68"/>
          <ac:spMkLst>
            <pc:docMk/>
            <pc:sldMk cId="1119056061" sldId="2278"/>
            <ac:spMk id="81" creationId="{2DD31F05-F13B-4423-AD16-CE53A3160C4F}"/>
          </ac:spMkLst>
        </pc:spChg>
        <pc:spChg chg="add del mod">
          <ac:chgData name="Cherri" userId="72cfccfe-8243-4291-ade8-ffef378be99f" providerId="ADAL" clId="{0ED79D65-AEF4-404C-A2E8-A644C225482F}" dt="2020-12-17T16:30:12.544" v="68"/>
          <ac:spMkLst>
            <pc:docMk/>
            <pc:sldMk cId="1119056061" sldId="2278"/>
            <ac:spMk id="82" creationId="{6EE5E890-49DA-45BF-B3B8-BD51ED8B22E7}"/>
          </ac:spMkLst>
        </pc:spChg>
        <pc:spChg chg="add del mod">
          <ac:chgData name="Cherri" userId="72cfccfe-8243-4291-ade8-ffef378be99f" providerId="ADAL" clId="{0ED79D65-AEF4-404C-A2E8-A644C225482F}" dt="2020-12-17T16:30:12.544" v="68"/>
          <ac:spMkLst>
            <pc:docMk/>
            <pc:sldMk cId="1119056061" sldId="2278"/>
            <ac:spMk id="83" creationId="{270CA026-05C2-4B7B-B0C8-31D6D83CBD22}"/>
          </ac:spMkLst>
        </pc:spChg>
        <pc:spChg chg="mod">
          <ac:chgData name="Cherri" userId="72cfccfe-8243-4291-ade8-ffef378be99f" providerId="ADAL" clId="{0ED79D65-AEF4-404C-A2E8-A644C225482F}" dt="2020-12-17T16:29:27.679" v="67"/>
          <ac:spMkLst>
            <pc:docMk/>
            <pc:sldMk cId="1119056061" sldId="2278"/>
            <ac:spMk id="85" creationId="{8E64ED28-C90D-4F3C-AE82-9609C2CBBD28}"/>
          </ac:spMkLst>
        </pc:spChg>
        <pc:spChg chg="mod">
          <ac:chgData name="Cherri" userId="72cfccfe-8243-4291-ade8-ffef378be99f" providerId="ADAL" clId="{0ED79D65-AEF4-404C-A2E8-A644C225482F}" dt="2020-12-17T16:29:27.679" v="67"/>
          <ac:spMkLst>
            <pc:docMk/>
            <pc:sldMk cId="1119056061" sldId="2278"/>
            <ac:spMk id="86" creationId="{0DE54936-B5FE-45C0-A0BE-E24C9EB8D6B0}"/>
          </ac:spMkLst>
        </pc:spChg>
        <pc:spChg chg="mod">
          <ac:chgData name="Cherri" userId="72cfccfe-8243-4291-ade8-ffef378be99f" providerId="ADAL" clId="{0ED79D65-AEF4-404C-A2E8-A644C225482F}" dt="2020-12-17T16:29:27.679" v="67"/>
          <ac:spMkLst>
            <pc:docMk/>
            <pc:sldMk cId="1119056061" sldId="2278"/>
            <ac:spMk id="87" creationId="{B4773032-25B4-4611-9AC6-3D0F850C5CD8}"/>
          </ac:spMkLst>
        </pc:spChg>
        <pc:spChg chg="add del mod">
          <ac:chgData name="Cherri" userId="72cfccfe-8243-4291-ade8-ffef378be99f" providerId="ADAL" clId="{0ED79D65-AEF4-404C-A2E8-A644C225482F}" dt="2020-12-17T16:30:12.544" v="68"/>
          <ac:spMkLst>
            <pc:docMk/>
            <pc:sldMk cId="1119056061" sldId="2278"/>
            <ac:spMk id="88" creationId="{893C46BA-ECD2-40B2-9A56-2CC21C3CDD11}"/>
          </ac:spMkLst>
        </pc:spChg>
        <pc:spChg chg="add del mod">
          <ac:chgData name="Cherri" userId="72cfccfe-8243-4291-ade8-ffef378be99f" providerId="ADAL" clId="{0ED79D65-AEF4-404C-A2E8-A644C225482F}" dt="2020-12-17T16:30:12.544" v="68"/>
          <ac:spMkLst>
            <pc:docMk/>
            <pc:sldMk cId="1119056061" sldId="2278"/>
            <ac:spMk id="89" creationId="{A9C3DDA4-3995-4E84-AC58-1045FB0A51AA}"/>
          </ac:spMkLst>
        </pc:spChg>
        <pc:spChg chg="add del mod">
          <ac:chgData name="Cherri" userId="72cfccfe-8243-4291-ade8-ffef378be99f" providerId="ADAL" clId="{0ED79D65-AEF4-404C-A2E8-A644C225482F}" dt="2020-12-17T16:30:12.544" v="68"/>
          <ac:spMkLst>
            <pc:docMk/>
            <pc:sldMk cId="1119056061" sldId="2278"/>
            <ac:spMk id="90" creationId="{8022C998-A21B-4419-A961-63CD7FAB86CC}"/>
          </ac:spMkLst>
        </pc:spChg>
        <pc:spChg chg="mod">
          <ac:chgData name="Cherri" userId="72cfccfe-8243-4291-ade8-ffef378be99f" providerId="ADAL" clId="{0ED79D65-AEF4-404C-A2E8-A644C225482F}" dt="2020-12-17T16:29:27.679" v="67"/>
          <ac:spMkLst>
            <pc:docMk/>
            <pc:sldMk cId="1119056061" sldId="2278"/>
            <ac:spMk id="92" creationId="{C771F8F5-C1FB-4623-913F-0DC9CD63D68A}"/>
          </ac:spMkLst>
        </pc:spChg>
        <pc:spChg chg="mod">
          <ac:chgData name="Cherri" userId="72cfccfe-8243-4291-ade8-ffef378be99f" providerId="ADAL" clId="{0ED79D65-AEF4-404C-A2E8-A644C225482F}" dt="2020-12-17T16:29:27.679" v="67"/>
          <ac:spMkLst>
            <pc:docMk/>
            <pc:sldMk cId="1119056061" sldId="2278"/>
            <ac:spMk id="93" creationId="{77744B0A-AEF3-4366-B2A3-9482BFAD7D7A}"/>
          </ac:spMkLst>
        </pc:spChg>
        <pc:spChg chg="mod">
          <ac:chgData name="Cherri" userId="72cfccfe-8243-4291-ade8-ffef378be99f" providerId="ADAL" clId="{0ED79D65-AEF4-404C-A2E8-A644C225482F}" dt="2020-12-17T16:29:27.679" v="67"/>
          <ac:spMkLst>
            <pc:docMk/>
            <pc:sldMk cId="1119056061" sldId="2278"/>
            <ac:spMk id="94" creationId="{782FC052-D752-4190-85D9-BF64E9A1E6CC}"/>
          </ac:spMkLst>
        </pc:spChg>
        <pc:spChg chg="add del mod">
          <ac:chgData name="Cherri" userId="72cfccfe-8243-4291-ade8-ffef378be99f" providerId="ADAL" clId="{0ED79D65-AEF4-404C-A2E8-A644C225482F}" dt="2020-12-17T16:30:12.544" v="68"/>
          <ac:spMkLst>
            <pc:docMk/>
            <pc:sldMk cId="1119056061" sldId="2278"/>
            <ac:spMk id="95" creationId="{07B0D0B6-D963-4E6C-9A91-EF3A0334E14F}"/>
          </ac:spMkLst>
        </pc:spChg>
        <pc:spChg chg="add del mod">
          <ac:chgData name="Cherri" userId="72cfccfe-8243-4291-ade8-ffef378be99f" providerId="ADAL" clId="{0ED79D65-AEF4-404C-A2E8-A644C225482F}" dt="2020-12-17T16:30:12.544" v="68"/>
          <ac:spMkLst>
            <pc:docMk/>
            <pc:sldMk cId="1119056061" sldId="2278"/>
            <ac:spMk id="96" creationId="{595D3A93-F7D4-47DB-B42F-3AF86EFD74EB}"/>
          </ac:spMkLst>
        </pc:spChg>
        <pc:spChg chg="add del mod">
          <ac:chgData name="Cherri" userId="72cfccfe-8243-4291-ade8-ffef378be99f" providerId="ADAL" clId="{0ED79D65-AEF4-404C-A2E8-A644C225482F}" dt="2020-12-17T16:30:12.544" v="68"/>
          <ac:spMkLst>
            <pc:docMk/>
            <pc:sldMk cId="1119056061" sldId="2278"/>
            <ac:spMk id="97" creationId="{127F355D-71E7-435C-ADD1-1F36D7CFFFF7}"/>
          </ac:spMkLst>
        </pc:spChg>
        <pc:spChg chg="mod">
          <ac:chgData name="Cherri" userId="72cfccfe-8243-4291-ade8-ffef378be99f" providerId="ADAL" clId="{0ED79D65-AEF4-404C-A2E8-A644C225482F}" dt="2020-12-17T16:29:27.679" v="67"/>
          <ac:spMkLst>
            <pc:docMk/>
            <pc:sldMk cId="1119056061" sldId="2278"/>
            <ac:spMk id="99" creationId="{EB4F06FA-484E-4D10-91B3-CBE284047D01}"/>
          </ac:spMkLst>
        </pc:spChg>
        <pc:spChg chg="mod">
          <ac:chgData name="Cherri" userId="72cfccfe-8243-4291-ade8-ffef378be99f" providerId="ADAL" clId="{0ED79D65-AEF4-404C-A2E8-A644C225482F}" dt="2020-12-17T16:29:27.679" v="67"/>
          <ac:spMkLst>
            <pc:docMk/>
            <pc:sldMk cId="1119056061" sldId="2278"/>
            <ac:spMk id="100" creationId="{6A02D243-F628-42A4-93C2-F8F26566F387}"/>
          </ac:spMkLst>
        </pc:spChg>
        <pc:spChg chg="mod">
          <ac:chgData name="Cherri" userId="72cfccfe-8243-4291-ade8-ffef378be99f" providerId="ADAL" clId="{0ED79D65-AEF4-404C-A2E8-A644C225482F}" dt="2020-12-17T16:29:27.679" v="67"/>
          <ac:spMkLst>
            <pc:docMk/>
            <pc:sldMk cId="1119056061" sldId="2278"/>
            <ac:spMk id="101" creationId="{DD3F1B8B-0AC4-4A31-A860-50861DB26FD6}"/>
          </ac:spMkLst>
        </pc:spChg>
        <pc:spChg chg="add del mod">
          <ac:chgData name="Cherri" userId="72cfccfe-8243-4291-ade8-ffef378be99f" providerId="ADAL" clId="{0ED79D65-AEF4-404C-A2E8-A644C225482F}" dt="2020-12-17T16:30:12.544" v="68"/>
          <ac:spMkLst>
            <pc:docMk/>
            <pc:sldMk cId="1119056061" sldId="2278"/>
            <ac:spMk id="102" creationId="{F34AA205-A4F2-4102-99A9-6FDA03BB0CDC}"/>
          </ac:spMkLst>
        </pc:spChg>
        <pc:spChg chg="add del mod">
          <ac:chgData name="Cherri" userId="72cfccfe-8243-4291-ade8-ffef378be99f" providerId="ADAL" clId="{0ED79D65-AEF4-404C-A2E8-A644C225482F}" dt="2020-12-17T16:30:12.544" v="68"/>
          <ac:spMkLst>
            <pc:docMk/>
            <pc:sldMk cId="1119056061" sldId="2278"/>
            <ac:spMk id="103" creationId="{CBAB1A50-2094-406E-8918-E3F22238B01A}"/>
          </ac:spMkLst>
        </pc:spChg>
        <pc:spChg chg="add del mod">
          <ac:chgData name="Cherri" userId="72cfccfe-8243-4291-ade8-ffef378be99f" providerId="ADAL" clId="{0ED79D65-AEF4-404C-A2E8-A644C225482F}" dt="2020-12-17T16:30:12.544" v="68"/>
          <ac:spMkLst>
            <pc:docMk/>
            <pc:sldMk cId="1119056061" sldId="2278"/>
            <ac:spMk id="104" creationId="{CA3FA9B0-AB7B-4264-8DAC-890F3D2B6706}"/>
          </ac:spMkLst>
        </pc:spChg>
        <pc:spChg chg="mod">
          <ac:chgData name="Cherri" userId="72cfccfe-8243-4291-ade8-ffef378be99f" providerId="ADAL" clId="{0ED79D65-AEF4-404C-A2E8-A644C225482F}" dt="2020-12-17T16:29:27.679" v="67"/>
          <ac:spMkLst>
            <pc:docMk/>
            <pc:sldMk cId="1119056061" sldId="2278"/>
            <ac:spMk id="106" creationId="{BFDBC920-82F3-4E82-ABD0-6D44CB969FB0}"/>
          </ac:spMkLst>
        </pc:spChg>
        <pc:spChg chg="mod">
          <ac:chgData name="Cherri" userId="72cfccfe-8243-4291-ade8-ffef378be99f" providerId="ADAL" clId="{0ED79D65-AEF4-404C-A2E8-A644C225482F}" dt="2020-12-17T16:29:27.679" v="67"/>
          <ac:spMkLst>
            <pc:docMk/>
            <pc:sldMk cId="1119056061" sldId="2278"/>
            <ac:spMk id="107" creationId="{841C1B8A-B0EF-42DD-BEA1-0AE525E51973}"/>
          </ac:spMkLst>
        </pc:spChg>
        <pc:spChg chg="mod">
          <ac:chgData name="Cherri" userId="72cfccfe-8243-4291-ade8-ffef378be99f" providerId="ADAL" clId="{0ED79D65-AEF4-404C-A2E8-A644C225482F}" dt="2020-12-17T16:29:27.679" v="67"/>
          <ac:spMkLst>
            <pc:docMk/>
            <pc:sldMk cId="1119056061" sldId="2278"/>
            <ac:spMk id="108" creationId="{34EB0538-EFFD-4223-BC73-FC5126C67A20}"/>
          </ac:spMkLst>
        </pc:spChg>
        <pc:spChg chg="add del mod">
          <ac:chgData name="Cherri" userId="72cfccfe-8243-4291-ade8-ffef378be99f" providerId="ADAL" clId="{0ED79D65-AEF4-404C-A2E8-A644C225482F}" dt="2020-12-17T16:30:12.544" v="68"/>
          <ac:spMkLst>
            <pc:docMk/>
            <pc:sldMk cId="1119056061" sldId="2278"/>
            <ac:spMk id="109" creationId="{1BB7386A-CC23-46BE-9C70-06F594EFA5FF}"/>
          </ac:spMkLst>
        </pc:spChg>
        <pc:spChg chg="add del mod">
          <ac:chgData name="Cherri" userId="72cfccfe-8243-4291-ade8-ffef378be99f" providerId="ADAL" clId="{0ED79D65-AEF4-404C-A2E8-A644C225482F}" dt="2020-12-17T16:30:12.544" v="68"/>
          <ac:spMkLst>
            <pc:docMk/>
            <pc:sldMk cId="1119056061" sldId="2278"/>
            <ac:spMk id="110" creationId="{CB3D6B08-7A58-4D44-B75B-3080BC5FDC92}"/>
          </ac:spMkLst>
        </pc:spChg>
        <pc:spChg chg="add del mod">
          <ac:chgData name="Cherri" userId="72cfccfe-8243-4291-ade8-ffef378be99f" providerId="ADAL" clId="{0ED79D65-AEF4-404C-A2E8-A644C225482F}" dt="2020-12-17T16:30:12.544" v="68"/>
          <ac:spMkLst>
            <pc:docMk/>
            <pc:sldMk cId="1119056061" sldId="2278"/>
            <ac:spMk id="111" creationId="{318D364C-43FC-48AF-9B88-567D20BC1C6B}"/>
          </ac:spMkLst>
        </pc:spChg>
        <pc:spChg chg="mod">
          <ac:chgData name="Cherri" userId="72cfccfe-8243-4291-ade8-ffef378be99f" providerId="ADAL" clId="{0ED79D65-AEF4-404C-A2E8-A644C225482F}" dt="2020-12-17T16:29:27.679" v="67"/>
          <ac:spMkLst>
            <pc:docMk/>
            <pc:sldMk cId="1119056061" sldId="2278"/>
            <ac:spMk id="113" creationId="{16B73E3A-D133-4B97-A6E5-F9BCCE84D2C1}"/>
          </ac:spMkLst>
        </pc:spChg>
        <pc:spChg chg="mod">
          <ac:chgData name="Cherri" userId="72cfccfe-8243-4291-ade8-ffef378be99f" providerId="ADAL" clId="{0ED79D65-AEF4-404C-A2E8-A644C225482F}" dt="2020-12-17T16:29:27.679" v="67"/>
          <ac:spMkLst>
            <pc:docMk/>
            <pc:sldMk cId="1119056061" sldId="2278"/>
            <ac:spMk id="114" creationId="{3D4B5E7C-1C2C-4CC5-A75C-A114E48BA8A3}"/>
          </ac:spMkLst>
        </pc:spChg>
        <pc:spChg chg="mod">
          <ac:chgData name="Cherri" userId="72cfccfe-8243-4291-ade8-ffef378be99f" providerId="ADAL" clId="{0ED79D65-AEF4-404C-A2E8-A644C225482F}" dt="2020-12-17T16:29:27.679" v="67"/>
          <ac:spMkLst>
            <pc:docMk/>
            <pc:sldMk cId="1119056061" sldId="2278"/>
            <ac:spMk id="115" creationId="{4D75DFB9-BE5A-475A-B860-49CC6F708CE0}"/>
          </ac:spMkLst>
        </pc:spChg>
        <pc:spChg chg="add del mod">
          <ac:chgData name="Cherri" userId="72cfccfe-8243-4291-ade8-ffef378be99f" providerId="ADAL" clId="{0ED79D65-AEF4-404C-A2E8-A644C225482F}" dt="2020-12-17T16:30:12.544" v="68"/>
          <ac:spMkLst>
            <pc:docMk/>
            <pc:sldMk cId="1119056061" sldId="2278"/>
            <ac:spMk id="116" creationId="{5B83A2FE-39EA-4BED-9D14-BCD05BB7EE28}"/>
          </ac:spMkLst>
        </pc:spChg>
        <pc:spChg chg="add del mod">
          <ac:chgData name="Cherri" userId="72cfccfe-8243-4291-ade8-ffef378be99f" providerId="ADAL" clId="{0ED79D65-AEF4-404C-A2E8-A644C225482F}" dt="2020-12-17T16:30:12.544" v="68"/>
          <ac:spMkLst>
            <pc:docMk/>
            <pc:sldMk cId="1119056061" sldId="2278"/>
            <ac:spMk id="117" creationId="{918AEF3C-D186-4E0B-A425-14F99021826D}"/>
          </ac:spMkLst>
        </pc:spChg>
        <pc:spChg chg="add mod">
          <ac:chgData name="Cherri" userId="72cfccfe-8243-4291-ade8-ffef378be99f" providerId="ADAL" clId="{0ED79D65-AEF4-404C-A2E8-A644C225482F}" dt="2020-12-17T16:35:04.355" v="102" actId="1076"/>
          <ac:spMkLst>
            <pc:docMk/>
            <pc:sldMk cId="1119056061" sldId="2278"/>
            <ac:spMk id="118" creationId="{FA61B200-960A-4A66-8230-6A206A2561D6}"/>
          </ac:spMkLst>
        </pc:spChg>
        <pc:spChg chg="mod">
          <ac:chgData name="Cherri" userId="72cfccfe-8243-4291-ade8-ffef378be99f" providerId="ADAL" clId="{0ED79D65-AEF4-404C-A2E8-A644C225482F}" dt="2020-12-17T16:34:37.244" v="97"/>
          <ac:spMkLst>
            <pc:docMk/>
            <pc:sldMk cId="1119056061" sldId="2278"/>
            <ac:spMk id="120" creationId="{2F0B0231-9276-48C8-9CFA-6818CF9E914A}"/>
          </ac:spMkLst>
        </pc:spChg>
        <pc:spChg chg="mod">
          <ac:chgData name="Cherri" userId="72cfccfe-8243-4291-ade8-ffef378be99f" providerId="ADAL" clId="{0ED79D65-AEF4-404C-A2E8-A644C225482F}" dt="2020-12-17T16:34:37.244" v="97"/>
          <ac:spMkLst>
            <pc:docMk/>
            <pc:sldMk cId="1119056061" sldId="2278"/>
            <ac:spMk id="121" creationId="{94DD25B1-33B3-47BF-9A71-8AD081A19530}"/>
          </ac:spMkLst>
        </pc:spChg>
        <pc:spChg chg="mod">
          <ac:chgData name="Cherri" userId="72cfccfe-8243-4291-ade8-ffef378be99f" providerId="ADAL" clId="{0ED79D65-AEF4-404C-A2E8-A644C225482F}" dt="2020-12-17T16:34:37.244" v="97"/>
          <ac:spMkLst>
            <pc:docMk/>
            <pc:sldMk cId="1119056061" sldId="2278"/>
            <ac:spMk id="122" creationId="{4228E32C-716A-46FA-92EA-01DAC01D76FD}"/>
          </ac:spMkLst>
        </pc:spChg>
        <pc:spChg chg="add mod">
          <ac:chgData name="Cherri" userId="72cfccfe-8243-4291-ade8-ffef378be99f" providerId="ADAL" clId="{0ED79D65-AEF4-404C-A2E8-A644C225482F}" dt="2020-12-17T16:35:04.355" v="102" actId="1076"/>
          <ac:spMkLst>
            <pc:docMk/>
            <pc:sldMk cId="1119056061" sldId="2278"/>
            <ac:spMk id="123" creationId="{F3EB7500-8C1A-4DAE-B510-1D5438620649}"/>
          </ac:spMkLst>
        </pc:spChg>
        <pc:spChg chg="add mod">
          <ac:chgData name="Cherri" userId="72cfccfe-8243-4291-ade8-ffef378be99f" providerId="ADAL" clId="{0ED79D65-AEF4-404C-A2E8-A644C225482F}" dt="2020-12-17T16:35:04.355" v="102" actId="1076"/>
          <ac:spMkLst>
            <pc:docMk/>
            <pc:sldMk cId="1119056061" sldId="2278"/>
            <ac:spMk id="124" creationId="{64B5C193-CF19-437B-9879-5DEC589C7E0F}"/>
          </ac:spMkLst>
        </pc:spChg>
        <pc:spChg chg="add mod">
          <ac:chgData name="Cherri" userId="72cfccfe-8243-4291-ade8-ffef378be99f" providerId="ADAL" clId="{0ED79D65-AEF4-404C-A2E8-A644C225482F}" dt="2020-12-17T16:35:04.355" v="102" actId="1076"/>
          <ac:spMkLst>
            <pc:docMk/>
            <pc:sldMk cId="1119056061" sldId="2278"/>
            <ac:spMk id="125" creationId="{B2E9DAC7-991D-4E5B-AECB-FF77C16D08B6}"/>
          </ac:spMkLst>
        </pc:spChg>
        <pc:spChg chg="mod">
          <ac:chgData name="Cherri" userId="72cfccfe-8243-4291-ade8-ffef378be99f" providerId="ADAL" clId="{0ED79D65-AEF4-404C-A2E8-A644C225482F}" dt="2020-12-17T16:34:37.244" v="97"/>
          <ac:spMkLst>
            <pc:docMk/>
            <pc:sldMk cId="1119056061" sldId="2278"/>
            <ac:spMk id="127" creationId="{33F8C2DB-1F46-48F1-8911-63975CE2DF25}"/>
          </ac:spMkLst>
        </pc:spChg>
        <pc:spChg chg="mod">
          <ac:chgData name="Cherri" userId="72cfccfe-8243-4291-ade8-ffef378be99f" providerId="ADAL" clId="{0ED79D65-AEF4-404C-A2E8-A644C225482F}" dt="2020-12-17T16:34:37.244" v="97"/>
          <ac:spMkLst>
            <pc:docMk/>
            <pc:sldMk cId="1119056061" sldId="2278"/>
            <ac:spMk id="128" creationId="{BF55EBEA-BAC4-47FB-ABE5-903977222886}"/>
          </ac:spMkLst>
        </pc:spChg>
        <pc:spChg chg="mod">
          <ac:chgData name="Cherri" userId="72cfccfe-8243-4291-ade8-ffef378be99f" providerId="ADAL" clId="{0ED79D65-AEF4-404C-A2E8-A644C225482F}" dt="2020-12-17T16:34:37.244" v="97"/>
          <ac:spMkLst>
            <pc:docMk/>
            <pc:sldMk cId="1119056061" sldId="2278"/>
            <ac:spMk id="129" creationId="{228DF585-8C02-4FA9-A526-AFDAD85F02A4}"/>
          </ac:spMkLst>
        </pc:spChg>
        <pc:spChg chg="add mod">
          <ac:chgData name="Cherri" userId="72cfccfe-8243-4291-ade8-ffef378be99f" providerId="ADAL" clId="{0ED79D65-AEF4-404C-A2E8-A644C225482F}" dt="2020-12-17T16:35:04.355" v="102" actId="1076"/>
          <ac:spMkLst>
            <pc:docMk/>
            <pc:sldMk cId="1119056061" sldId="2278"/>
            <ac:spMk id="130" creationId="{9FA0D549-91AE-469D-9313-91AAB6A35029}"/>
          </ac:spMkLst>
        </pc:spChg>
        <pc:spChg chg="add mod">
          <ac:chgData name="Cherri" userId="72cfccfe-8243-4291-ade8-ffef378be99f" providerId="ADAL" clId="{0ED79D65-AEF4-404C-A2E8-A644C225482F}" dt="2020-12-17T16:35:04.355" v="102" actId="1076"/>
          <ac:spMkLst>
            <pc:docMk/>
            <pc:sldMk cId="1119056061" sldId="2278"/>
            <ac:spMk id="131" creationId="{29D0A9C0-7B56-4B51-A80A-6D383864A318}"/>
          </ac:spMkLst>
        </pc:spChg>
        <pc:spChg chg="add mod">
          <ac:chgData name="Cherri" userId="72cfccfe-8243-4291-ade8-ffef378be99f" providerId="ADAL" clId="{0ED79D65-AEF4-404C-A2E8-A644C225482F}" dt="2020-12-17T16:35:04.355" v="102" actId="1076"/>
          <ac:spMkLst>
            <pc:docMk/>
            <pc:sldMk cId="1119056061" sldId="2278"/>
            <ac:spMk id="132" creationId="{83FAA60B-F109-4E6B-A135-007B6015368B}"/>
          </ac:spMkLst>
        </pc:spChg>
        <pc:spChg chg="mod">
          <ac:chgData name="Cherri" userId="72cfccfe-8243-4291-ade8-ffef378be99f" providerId="ADAL" clId="{0ED79D65-AEF4-404C-A2E8-A644C225482F}" dt="2020-12-17T16:34:37.244" v="97"/>
          <ac:spMkLst>
            <pc:docMk/>
            <pc:sldMk cId="1119056061" sldId="2278"/>
            <ac:spMk id="134" creationId="{F9478571-B9B3-43FF-B51E-8697F2CF8B6F}"/>
          </ac:spMkLst>
        </pc:spChg>
        <pc:spChg chg="mod">
          <ac:chgData name="Cherri" userId="72cfccfe-8243-4291-ade8-ffef378be99f" providerId="ADAL" clId="{0ED79D65-AEF4-404C-A2E8-A644C225482F}" dt="2020-12-17T16:34:37.244" v="97"/>
          <ac:spMkLst>
            <pc:docMk/>
            <pc:sldMk cId="1119056061" sldId="2278"/>
            <ac:spMk id="135" creationId="{5F60FA1D-FCF8-457B-A84B-C848C3D4B507}"/>
          </ac:spMkLst>
        </pc:spChg>
        <pc:spChg chg="mod">
          <ac:chgData name="Cherri" userId="72cfccfe-8243-4291-ade8-ffef378be99f" providerId="ADAL" clId="{0ED79D65-AEF4-404C-A2E8-A644C225482F}" dt="2020-12-17T16:34:37.244" v="97"/>
          <ac:spMkLst>
            <pc:docMk/>
            <pc:sldMk cId="1119056061" sldId="2278"/>
            <ac:spMk id="136" creationId="{726E2A49-1D26-40C6-906D-E8CD508ACAAA}"/>
          </ac:spMkLst>
        </pc:spChg>
        <pc:spChg chg="add mod">
          <ac:chgData name="Cherri" userId="72cfccfe-8243-4291-ade8-ffef378be99f" providerId="ADAL" clId="{0ED79D65-AEF4-404C-A2E8-A644C225482F}" dt="2020-12-17T16:35:04.355" v="102" actId="1076"/>
          <ac:spMkLst>
            <pc:docMk/>
            <pc:sldMk cId="1119056061" sldId="2278"/>
            <ac:spMk id="137" creationId="{C4A696B3-B71D-4C71-9CEB-8ADD5E377577}"/>
          </ac:spMkLst>
        </pc:spChg>
        <pc:spChg chg="add mod">
          <ac:chgData name="Cherri" userId="72cfccfe-8243-4291-ade8-ffef378be99f" providerId="ADAL" clId="{0ED79D65-AEF4-404C-A2E8-A644C225482F}" dt="2020-12-17T16:35:04.355" v="102" actId="1076"/>
          <ac:spMkLst>
            <pc:docMk/>
            <pc:sldMk cId="1119056061" sldId="2278"/>
            <ac:spMk id="138" creationId="{ECC79B52-54CE-4363-84BA-1164163F1166}"/>
          </ac:spMkLst>
        </pc:spChg>
        <pc:spChg chg="add mod">
          <ac:chgData name="Cherri" userId="72cfccfe-8243-4291-ade8-ffef378be99f" providerId="ADAL" clId="{0ED79D65-AEF4-404C-A2E8-A644C225482F}" dt="2020-12-17T16:35:04.355" v="102" actId="1076"/>
          <ac:spMkLst>
            <pc:docMk/>
            <pc:sldMk cId="1119056061" sldId="2278"/>
            <ac:spMk id="139" creationId="{0A49BF56-613C-4D25-B4E9-84433EB31C00}"/>
          </ac:spMkLst>
        </pc:spChg>
        <pc:spChg chg="mod">
          <ac:chgData name="Cherri" userId="72cfccfe-8243-4291-ade8-ffef378be99f" providerId="ADAL" clId="{0ED79D65-AEF4-404C-A2E8-A644C225482F}" dt="2020-12-17T16:34:37.244" v="97"/>
          <ac:spMkLst>
            <pc:docMk/>
            <pc:sldMk cId="1119056061" sldId="2278"/>
            <ac:spMk id="141" creationId="{1403CA1D-038B-4E0E-A365-E6C00BBC29CE}"/>
          </ac:spMkLst>
        </pc:spChg>
        <pc:spChg chg="mod">
          <ac:chgData name="Cherri" userId="72cfccfe-8243-4291-ade8-ffef378be99f" providerId="ADAL" clId="{0ED79D65-AEF4-404C-A2E8-A644C225482F}" dt="2020-12-17T16:34:37.244" v="97"/>
          <ac:spMkLst>
            <pc:docMk/>
            <pc:sldMk cId="1119056061" sldId="2278"/>
            <ac:spMk id="142" creationId="{D70943C0-81B3-4844-8DF9-0140AA10CAEF}"/>
          </ac:spMkLst>
        </pc:spChg>
        <pc:spChg chg="mod">
          <ac:chgData name="Cherri" userId="72cfccfe-8243-4291-ade8-ffef378be99f" providerId="ADAL" clId="{0ED79D65-AEF4-404C-A2E8-A644C225482F}" dt="2020-12-17T16:34:37.244" v="97"/>
          <ac:spMkLst>
            <pc:docMk/>
            <pc:sldMk cId="1119056061" sldId="2278"/>
            <ac:spMk id="143" creationId="{DEC24897-8376-49ED-9443-84C7C5D19FD8}"/>
          </ac:spMkLst>
        </pc:spChg>
        <pc:spChg chg="add mod">
          <ac:chgData name="Cherri" userId="72cfccfe-8243-4291-ade8-ffef378be99f" providerId="ADAL" clId="{0ED79D65-AEF4-404C-A2E8-A644C225482F}" dt="2020-12-17T16:35:04.355" v="102" actId="1076"/>
          <ac:spMkLst>
            <pc:docMk/>
            <pc:sldMk cId="1119056061" sldId="2278"/>
            <ac:spMk id="144" creationId="{40656A0E-5C15-42F9-9708-786E27E64FA5}"/>
          </ac:spMkLst>
        </pc:spChg>
        <pc:spChg chg="add mod">
          <ac:chgData name="Cherri" userId="72cfccfe-8243-4291-ade8-ffef378be99f" providerId="ADAL" clId="{0ED79D65-AEF4-404C-A2E8-A644C225482F}" dt="2020-12-17T16:35:04.355" v="102" actId="1076"/>
          <ac:spMkLst>
            <pc:docMk/>
            <pc:sldMk cId="1119056061" sldId="2278"/>
            <ac:spMk id="145" creationId="{39DD5FB7-DDA8-4192-BD97-2DD27C487E45}"/>
          </ac:spMkLst>
        </pc:spChg>
        <pc:spChg chg="add mod">
          <ac:chgData name="Cherri" userId="72cfccfe-8243-4291-ade8-ffef378be99f" providerId="ADAL" clId="{0ED79D65-AEF4-404C-A2E8-A644C225482F}" dt="2020-12-17T16:35:04.355" v="102" actId="1076"/>
          <ac:spMkLst>
            <pc:docMk/>
            <pc:sldMk cId="1119056061" sldId="2278"/>
            <ac:spMk id="146" creationId="{EB1E0026-5C9D-4E73-A9F4-54D7884442CE}"/>
          </ac:spMkLst>
        </pc:spChg>
        <pc:spChg chg="mod">
          <ac:chgData name="Cherri" userId="72cfccfe-8243-4291-ade8-ffef378be99f" providerId="ADAL" clId="{0ED79D65-AEF4-404C-A2E8-A644C225482F}" dt="2020-12-17T16:34:37.244" v="97"/>
          <ac:spMkLst>
            <pc:docMk/>
            <pc:sldMk cId="1119056061" sldId="2278"/>
            <ac:spMk id="148" creationId="{D7424362-2B89-49BA-B742-F4B3E0504662}"/>
          </ac:spMkLst>
        </pc:spChg>
        <pc:spChg chg="mod">
          <ac:chgData name="Cherri" userId="72cfccfe-8243-4291-ade8-ffef378be99f" providerId="ADAL" clId="{0ED79D65-AEF4-404C-A2E8-A644C225482F}" dt="2020-12-17T16:34:37.244" v="97"/>
          <ac:spMkLst>
            <pc:docMk/>
            <pc:sldMk cId="1119056061" sldId="2278"/>
            <ac:spMk id="149" creationId="{43C77E70-037A-46DE-AAFA-F0E57076E88E}"/>
          </ac:spMkLst>
        </pc:spChg>
        <pc:spChg chg="mod">
          <ac:chgData name="Cherri" userId="72cfccfe-8243-4291-ade8-ffef378be99f" providerId="ADAL" clId="{0ED79D65-AEF4-404C-A2E8-A644C225482F}" dt="2020-12-17T16:34:37.244" v="97"/>
          <ac:spMkLst>
            <pc:docMk/>
            <pc:sldMk cId="1119056061" sldId="2278"/>
            <ac:spMk id="150" creationId="{39F36A7F-5713-4C5A-A0F9-852772466600}"/>
          </ac:spMkLst>
        </pc:spChg>
        <pc:spChg chg="add mod">
          <ac:chgData name="Cherri" userId="72cfccfe-8243-4291-ade8-ffef378be99f" providerId="ADAL" clId="{0ED79D65-AEF4-404C-A2E8-A644C225482F}" dt="2020-12-17T16:35:04.355" v="102" actId="1076"/>
          <ac:spMkLst>
            <pc:docMk/>
            <pc:sldMk cId="1119056061" sldId="2278"/>
            <ac:spMk id="151" creationId="{EB08A132-0F83-4E2C-8EB6-643687F57610}"/>
          </ac:spMkLst>
        </pc:spChg>
        <pc:spChg chg="add mod">
          <ac:chgData name="Cherri" userId="72cfccfe-8243-4291-ade8-ffef378be99f" providerId="ADAL" clId="{0ED79D65-AEF4-404C-A2E8-A644C225482F}" dt="2020-12-17T16:35:04.355" v="102" actId="1076"/>
          <ac:spMkLst>
            <pc:docMk/>
            <pc:sldMk cId="1119056061" sldId="2278"/>
            <ac:spMk id="152" creationId="{52820A79-AA40-448C-BD75-4339A9E1E39E}"/>
          </ac:spMkLst>
        </pc:spChg>
        <pc:spChg chg="add mod">
          <ac:chgData name="Cherri" userId="72cfccfe-8243-4291-ade8-ffef378be99f" providerId="ADAL" clId="{0ED79D65-AEF4-404C-A2E8-A644C225482F}" dt="2020-12-17T16:35:04.355" v="102" actId="1076"/>
          <ac:spMkLst>
            <pc:docMk/>
            <pc:sldMk cId="1119056061" sldId="2278"/>
            <ac:spMk id="153" creationId="{77A2DEF7-6479-4FB3-9357-9EB785753EA8}"/>
          </ac:spMkLst>
        </pc:spChg>
        <pc:spChg chg="mod">
          <ac:chgData name="Cherri" userId="72cfccfe-8243-4291-ade8-ffef378be99f" providerId="ADAL" clId="{0ED79D65-AEF4-404C-A2E8-A644C225482F}" dt="2020-12-17T16:34:37.244" v="97"/>
          <ac:spMkLst>
            <pc:docMk/>
            <pc:sldMk cId="1119056061" sldId="2278"/>
            <ac:spMk id="155" creationId="{02848E67-579B-43EE-8324-9AF57B9A469A}"/>
          </ac:spMkLst>
        </pc:spChg>
        <pc:spChg chg="mod">
          <ac:chgData name="Cherri" userId="72cfccfe-8243-4291-ade8-ffef378be99f" providerId="ADAL" clId="{0ED79D65-AEF4-404C-A2E8-A644C225482F}" dt="2020-12-17T16:34:37.244" v="97"/>
          <ac:spMkLst>
            <pc:docMk/>
            <pc:sldMk cId="1119056061" sldId="2278"/>
            <ac:spMk id="156" creationId="{1CDD509C-6ECF-4107-9A93-4B4C20D9B2BC}"/>
          </ac:spMkLst>
        </pc:spChg>
        <pc:spChg chg="mod">
          <ac:chgData name="Cherri" userId="72cfccfe-8243-4291-ade8-ffef378be99f" providerId="ADAL" clId="{0ED79D65-AEF4-404C-A2E8-A644C225482F}" dt="2020-12-17T16:34:37.244" v="97"/>
          <ac:spMkLst>
            <pc:docMk/>
            <pc:sldMk cId="1119056061" sldId="2278"/>
            <ac:spMk id="157" creationId="{9CF67F3B-A4ED-4919-96E2-1ACC85BAF025}"/>
          </ac:spMkLst>
        </pc:spChg>
        <pc:spChg chg="add mod">
          <ac:chgData name="Cherri" userId="72cfccfe-8243-4291-ade8-ffef378be99f" providerId="ADAL" clId="{0ED79D65-AEF4-404C-A2E8-A644C225482F}" dt="2020-12-17T16:35:04.355" v="102" actId="1076"/>
          <ac:spMkLst>
            <pc:docMk/>
            <pc:sldMk cId="1119056061" sldId="2278"/>
            <ac:spMk id="158" creationId="{16B0AB22-2F73-43E1-B47A-C530E72909ED}"/>
          </ac:spMkLst>
        </pc:spChg>
        <pc:spChg chg="add mod">
          <ac:chgData name="Cherri" userId="72cfccfe-8243-4291-ade8-ffef378be99f" providerId="ADAL" clId="{0ED79D65-AEF4-404C-A2E8-A644C225482F}" dt="2020-12-17T16:35:04.355" v="102" actId="1076"/>
          <ac:spMkLst>
            <pc:docMk/>
            <pc:sldMk cId="1119056061" sldId="2278"/>
            <ac:spMk id="159" creationId="{8B221C62-21E3-4A58-AF93-F22953EE5BB5}"/>
          </ac:spMkLst>
        </pc:spChg>
        <pc:grpChg chg="add del mod">
          <ac:chgData name="Cherri" userId="72cfccfe-8243-4291-ade8-ffef378be99f" providerId="ADAL" clId="{0ED79D65-AEF4-404C-A2E8-A644C225482F}" dt="2020-12-17T16:30:12.544" v="68"/>
          <ac:grpSpMkLst>
            <pc:docMk/>
            <pc:sldMk cId="1119056061" sldId="2278"/>
            <ac:grpSpMk id="77" creationId="{22049EDE-9BE5-4899-95F1-A94EC813E15B}"/>
          </ac:grpSpMkLst>
        </pc:grpChg>
        <pc:grpChg chg="add del mod">
          <ac:chgData name="Cherri" userId="72cfccfe-8243-4291-ade8-ffef378be99f" providerId="ADAL" clId="{0ED79D65-AEF4-404C-A2E8-A644C225482F}" dt="2020-12-17T16:30:12.544" v="68"/>
          <ac:grpSpMkLst>
            <pc:docMk/>
            <pc:sldMk cId="1119056061" sldId="2278"/>
            <ac:grpSpMk id="84" creationId="{2C77EE9E-CF85-480F-BDC5-0EC47D2DE86D}"/>
          </ac:grpSpMkLst>
        </pc:grpChg>
        <pc:grpChg chg="add del mod">
          <ac:chgData name="Cherri" userId="72cfccfe-8243-4291-ade8-ffef378be99f" providerId="ADAL" clId="{0ED79D65-AEF4-404C-A2E8-A644C225482F}" dt="2020-12-17T16:30:12.544" v="68"/>
          <ac:grpSpMkLst>
            <pc:docMk/>
            <pc:sldMk cId="1119056061" sldId="2278"/>
            <ac:grpSpMk id="91" creationId="{3A47D760-3678-469A-81DB-6CDD3F081E3E}"/>
          </ac:grpSpMkLst>
        </pc:grpChg>
        <pc:grpChg chg="add del mod">
          <ac:chgData name="Cherri" userId="72cfccfe-8243-4291-ade8-ffef378be99f" providerId="ADAL" clId="{0ED79D65-AEF4-404C-A2E8-A644C225482F}" dt="2020-12-17T16:30:12.544" v="68"/>
          <ac:grpSpMkLst>
            <pc:docMk/>
            <pc:sldMk cId="1119056061" sldId="2278"/>
            <ac:grpSpMk id="98" creationId="{3B7ADF62-466C-4217-A0BD-17A527FF8150}"/>
          </ac:grpSpMkLst>
        </pc:grpChg>
        <pc:grpChg chg="add del mod">
          <ac:chgData name="Cherri" userId="72cfccfe-8243-4291-ade8-ffef378be99f" providerId="ADAL" clId="{0ED79D65-AEF4-404C-A2E8-A644C225482F}" dt="2020-12-17T16:30:12.544" v="68"/>
          <ac:grpSpMkLst>
            <pc:docMk/>
            <pc:sldMk cId="1119056061" sldId="2278"/>
            <ac:grpSpMk id="105" creationId="{051E1B61-36FE-44C2-890C-E505FEB0A27A}"/>
          </ac:grpSpMkLst>
        </pc:grpChg>
        <pc:grpChg chg="add del mod">
          <ac:chgData name="Cherri" userId="72cfccfe-8243-4291-ade8-ffef378be99f" providerId="ADAL" clId="{0ED79D65-AEF4-404C-A2E8-A644C225482F}" dt="2020-12-17T16:30:12.544" v="68"/>
          <ac:grpSpMkLst>
            <pc:docMk/>
            <pc:sldMk cId="1119056061" sldId="2278"/>
            <ac:grpSpMk id="112" creationId="{60A95F55-A223-4C26-9F27-180500E47ED9}"/>
          </ac:grpSpMkLst>
        </pc:grpChg>
        <pc:grpChg chg="add mod">
          <ac:chgData name="Cherri" userId="72cfccfe-8243-4291-ade8-ffef378be99f" providerId="ADAL" clId="{0ED79D65-AEF4-404C-A2E8-A644C225482F}" dt="2020-12-17T16:35:04.355" v="102" actId="1076"/>
          <ac:grpSpMkLst>
            <pc:docMk/>
            <pc:sldMk cId="1119056061" sldId="2278"/>
            <ac:grpSpMk id="119" creationId="{3F9C3A30-5634-423E-8AE0-85E3EBBED339}"/>
          </ac:grpSpMkLst>
        </pc:grpChg>
        <pc:grpChg chg="add mod">
          <ac:chgData name="Cherri" userId="72cfccfe-8243-4291-ade8-ffef378be99f" providerId="ADAL" clId="{0ED79D65-AEF4-404C-A2E8-A644C225482F}" dt="2020-12-17T16:35:04.355" v="102" actId="1076"/>
          <ac:grpSpMkLst>
            <pc:docMk/>
            <pc:sldMk cId="1119056061" sldId="2278"/>
            <ac:grpSpMk id="126" creationId="{E94E8A45-1151-4854-A3BF-F57EE77D2FBD}"/>
          </ac:grpSpMkLst>
        </pc:grpChg>
        <pc:grpChg chg="add mod">
          <ac:chgData name="Cherri" userId="72cfccfe-8243-4291-ade8-ffef378be99f" providerId="ADAL" clId="{0ED79D65-AEF4-404C-A2E8-A644C225482F}" dt="2020-12-17T16:35:04.355" v="102" actId="1076"/>
          <ac:grpSpMkLst>
            <pc:docMk/>
            <pc:sldMk cId="1119056061" sldId="2278"/>
            <ac:grpSpMk id="133" creationId="{3A7941C5-1F1F-429A-A88F-C27621394FA7}"/>
          </ac:grpSpMkLst>
        </pc:grpChg>
        <pc:grpChg chg="add mod">
          <ac:chgData name="Cherri" userId="72cfccfe-8243-4291-ade8-ffef378be99f" providerId="ADAL" clId="{0ED79D65-AEF4-404C-A2E8-A644C225482F}" dt="2020-12-17T16:35:04.355" v="102" actId="1076"/>
          <ac:grpSpMkLst>
            <pc:docMk/>
            <pc:sldMk cId="1119056061" sldId="2278"/>
            <ac:grpSpMk id="140" creationId="{D4042698-566D-41CF-9B6C-C6D3AE15E190}"/>
          </ac:grpSpMkLst>
        </pc:grpChg>
        <pc:grpChg chg="add mod">
          <ac:chgData name="Cherri" userId="72cfccfe-8243-4291-ade8-ffef378be99f" providerId="ADAL" clId="{0ED79D65-AEF4-404C-A2E8-A644C225482F}" dt="2020-12-17T16:35:04.355" v="102" actId="1076"/>
          <ac:grpSpMkLst>
            <pc:docMk/>
            <pc:sldMk cId="1119056061" sldId="2278"/>
            <ac:grpSpMk id="147" creationId="{9D084A9F-E607-425C-8DF5-A5EED29C80AF}"/>
          </ac:grpSpMkLst>
        </pc:grpChg>
        <pc:grpChg chg="add mod">
          <ac:chgData name="Cherri" userId="72cfccfe-8243-4291-ade8-ffef378be99f" providerId="ADAL" clId="{0ED79D65-AEF4-404C-A2E8-A644C225482F}" dt="2020-12-17T16:35:04.355" v="102" actId="1076"/>
          <ac:grpSpMkLst>
            <pc:docMk/>
            <pc:sldMk cId="1119056061" sldId="2278"/>
            <ac:grpSpMk id="154" creationId="{B4EC3FC7-F877-466B-B2C0-B345BE3CD521}"/>
          </ac:grpSpMkLst>
        </pc:grpChg>
      </pc:sldChg>
      <pc:sldChg chg="modSp add del mod replId modAnim">
        <pc:chgData name="Cherri" userId="72cfccfe-8243-4291-ade8-ffef378be99f" providerId="ADAL" clId="{0ED79D65-AEF4-404C-A2E8-A644C225482F}" dt="2020-12-17T16:35:52.073" v="103" actId="47"/>
        <pc:sldMkLst>
          <pc:docMk/>
          <pc:sldMk cId="3487743622" sldId="2279"/>
        </pc:sldMkLst>
        <pc:spChg chg="mod">
          <ac:chgData name="Cherri" userId="72cfccfe-8243-4291-ade8-ffef378be99f" providerId="ADAL" clId="{0ED79D65-AEF4-404C-A2E8-A644C225482F}" dt="2020-12-17T16:28:45.622" v="66" actId="1076"/>
          <ac:spMkLst>
            <pc:docMk/>
            <pc:sldMk cId="3487743622" sldId="2279"/>
            <ac:spMk id="77" creationId="{3436E7DE-A894-4B4A-BA5A-54CE1E63BED2}"/>
          </ac:spMkLst>
        </pc:spChg>
      </pc:sldChg>
      <pc:sldMasterChg chg="delSldLayout modSldLayout">
        <pc:chgData name="Cherri" userId="72cfccfe-8243-4291-ade8-ffef378be99f" providerId="ADAL" clId="{0ED79D65-AEF4-404C-A2E8-A644C225482F}" dt="2020-12-21T19:09:32.561" v="605" actId="2696"/>
        <pc:sldMasterMkLst>
          <pc:docMk/>
          <pc:sldMasterMk cId="1701440564" sldId="2147483728"/>
        </pc:sldMasterMkLst>
        <pc:sldLayoutChg chg="modAnim">
          <pc:chgData name="Cherri" userId="72cfccfe-8243-4291-ade8-ffef378be99f" providerId="ADAL" clId="{0ED79D65-AEF4-404C-A2E8-A644C225482F}" dt="2020-12-17T16:57:17.703" v="202"/>
          <pc:sldLayoutMkLst>
            <pc:docMk/>
            <pc:sldMasterMk cId="1701440564" sldId="2147483728"/>
            <pc:sldLayoutMk cId="1655569827" sldId="2147483801"/>
          </pc:sldLayoutMkLst>
        </pc:sldLayoutChg>
        <pc:sldLayoutChg chg="del">
          <pc:chgData name="Cherri" userId="72cfccfe-8243-4291-ade8-ffef378be99f" providerId="ADAL" clId="{0ED79D65-AEF4-404C-A2E8-A644C225482F}" dt="2020-12-21T19:09:32.561" v="605" actId="2696"/>
          <pc:sldLayoutMkLst>
            <pc:docMk/>
            <pc:sldMasterMk cId="1701440564" sldId="2147483728"/>
            <pc:sldLayoutMk cId="309302741" sldId="214748380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E4EF3-7FAC-4AF9-AF98-E30F6AD30461}" type="datetimeFigureOut">
              <a:rPr lang="en-US" smtClean="0"/>
              <a:t>12/29/2020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2A053-9E28-4D4C-B446-3C2814735BD1}" type="slidenum">
              <a:rPr lang="en-US" smtClean="0"/>
              <a:t>‹#›</a:t>
            </a:fld>
            <a:endParaRPr lang="en-US"/>
          </a:p>
        </p:txBody>
      </p:sp>
    </p:spTree>
    <p:extLst>
      <p:ext uri="{BB962C8B-B14F-4D97-AF65-F5344CB8AC3E}">
        <p14:creationId xmlns:p14="http://schemas.microsoft.com/office/powerpoint/2010/main" val="333856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75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Morph-05">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3255194" y="3271048"/>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2731430" y="3271049"/>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30296344"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36205514"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5819096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am-Morph-06">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2502831" y="3271048"/>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24387176" y="3271049"/>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30296343"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36205513"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42114681"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30731256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5699798" y="3423141"/>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90454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3DD1C2-C46F-4111-8691-AF13BE6E39C6}"/>
              </a:ext>
            </a:extLst>
          </p:cNvPr>
          <p:cNvSpPr>
            <a:spLocks noGrp="1"/>
          </p:cNvSpPr>
          <p:nvPr>
            <p:ph type="pic" sz="quarter" idx="41"/>
          </p:nvPr>
        </p:nvSpPr>
        <p:spPr>
          <a:xfrm>
            <a:off x="12183524" y="3983089"/>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B11D6E6F-1A6B-45CF-B9D7-D9761B246E47}"/>
              </a:ext>
            </a:extLst>
          </p:cNvPr>
          <p:cNvSpPr>
            <a:spLocks noGrp="1"/>
          </p:cNvSpPr>
          <p:nvPr>
            <p:ph type="pic" sz="quarter" idx="40"/>
          </p:nvPr>
        </p:nvSpPr>
        <p:spPr>
          <a:xfrm>
            <a:off x="926943" y="3983089"/>
            <a:ext cx="5720861" cy="7127631"/>
          </a:xfrm>
          <a:custGeom>
            <a:avLst/>
            <a:gdLst>
              <a:gd name="connsiteX0" fmla="*/ 0 w 5720861"/>
              <a:gd name="connsiteY0" fmla="*/ 0 h 7127631"/>
              <a:gd name="connsiteX1" fmla="*/ 5720861 w 5720861"/>
              <a:gd name="connsiteY1" fmla="*/ 0 h 7127631"/>
              <a:gd name="connsiteX2" fmla="*/ 5720861 w 5720861"/>
              <a:gd name="connsiteY2" fmla="*/ 7127631 h 7127631"/>
              <a:gd name="connsiteX3" fmla="*/ 0 w 5720861"/>
              <a:gd name="connsiteY3" fmla="*/ 7127631 h 7127631"/>
            </a:gdLst>
            <a:ahLst/>
            <a:cxnLst>
              <a:cxn ang="0">
                <a:pos x="connsiteX0" y="connsiteY0"/>
              </a:cxn>
              <a:cxn ang="0">
                <a:pos x="connsiteX1" y="connsiteY1"/>
              </a:cxn>
              <a:cxn ang="0">
                <a:pos x="connsiteX2" y="connsiteY2"/>
              </a:cxn>
              <a:cxn ang="0">
                <a:pos x="connsiteX3" y="connsiteY3"/>
              </a:cxn>
            </a:cxnLst>
            <a:rect l="l" t="t" r="r" b="b"/>
            <a:pathLst>
              <a:path w="5720861" h="7127631">
                <a:moveTo>
                  <a:pt x="0" y="0"/>
                </a:moveTo>
                <a:lnTo>
                  <a:pt x="5720861" y="0"/>
                </a:lnTo>
                <a:lnTo>
                  <a:pt x="5720861" y="7127631"/>
                </a:lnTo>
                <a:lnTo>
                  <a:pt x="0" y="7127631"/>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58790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268464A-15E7-4D9B-AD60-34512335592F}"/>
              </a:ext>
            </a:extLst>
          </p:cNvPr>
          <p:cNvSpPr>
            <a:spLocks noGrp="1"/>
          </p:cNvSpPr>
          <p:nvPr>
            <p:ph type="pic" sz="quarter" idx="40"/>
          </p:nvPr>
        </p:nvSpPr>
        <p:spPr>
          <a:xfrm>
            <a:off x="12765468" y="3979282"/>
            <a:ext cx="5144364" cy="7083816"/>
          </a:xfrm>
          <a:custGeom>
            <a:avLst/>
            <a:gdLst>
              <a:gd name="connsiteX0" fmla="*/ 0 w 5144364"/>
              <a:gd name="connsiteY0" fmla="*/ 0 h 7083816"/>
              <a:gd name="connsiteX1" fmla="*/ 5144364 w 5144364"/>
              <a:gd name="connsiteY1" fmla="*/ 0 h 7083816"/>
              <a:gd name="connsiteX2" fmla="*/ 5144364 w 5144364"/>
              <a:gd name="connsiteY2" fmla="*/ 7083816 h 7083816"/>
              <a:gd name="connsiteX3" fmla="*/ 0 w 5144364"/>
              <a:gd name="connsiteY3" fmla="*/ 7083816 h 7083816"/>
            </a:gdLst>
            <a:ahLst/>
            <a:cxnLst>
              <a:cxn ang="0">
                <a:pos x="connsiteX0" y="connsiteY0"/>
              </a:cxn>
              <a:cxn ang="0">
                <a:pos x="connsiteX1" y="connsiteY1"/>
              </a:cxn>
              <a:cxn ang="0">
                <a:pos x="connsiteX2" y="connsiteY2"/>
              </a:cxn>
              <a:cxn ang="0">
                <a:pos x="connsiteX3" y="connsiteY3"/>
              </a:cxn>
            </a:cxnLst>
            <a:rect l="l" t="t" r="r" b="b"/>
            <a:pathLst>
              <a:path w="5144364" h="7083816">
                <a:moveTo>
                  <a:pt x="0" y="0"/>
                </a:moveTo>
                <a:lnTo>
                  <a:pt x="5144364" y="0"/>
                </a:lnTo>
                <a:lnTo>
                  <a:pt x="5144364" y="7083816"/>
                </a:lnTo>
                <a:lnTo>
                  <a:pt x="0" y="7083816"/>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697546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586C5A2-21C0-4124-8346-6F4224A77D4D}"/>
              </a:ext>
            </a:extLst>
          </p:cNvPr>
          <p:cNvSpPr>
            <a:spLocks noGrp="1"/>
          </p:cNvSpPr>
          <p:nvPr>
            <p:ph type="pic" sz="quarter" idx="40"/>
          </p:nvPr>
        </p:nvSpPr>
        <p:spPr>
          <a:xfrm>
            <a:off x="3119806" y="3442446"/>
            <a:ext cx="5889724" cy="3281082"/>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4598808 w 5889724"/>
              <a:gd name="connsiteY3" fmla="*/ 3281082 h 3281082"/>
              <a:gd name="connsiteX4" fmla="*/ 726142 w 5889724"/>
              <a:gd name="connsiteY4" fmla="*/ 3281082 h 3281082"/>
              <a:gd name="connsiteX5" fmla="*/ 0 w 5889724"/>
              <a:gd name="connsiteY5" fmla="*/ 3281082 h 328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9724" h="3281082">
                <a:moveTo>
                  <a:pt x="0" y="0"/>
                </a:moveTo>
                <a:lnTo>
                  <a:pt x="5889724" y="0"/>
                </a:lnTo>
                <a:lnTo>
                  <a:pt x="5889724" y="3281082"/>
                </a:lnTo>
                <a:lnTo>
                  <a:pt x="4598808" y="3281082"/>
                </a:lnTo>
                <a:lnTo>
                  <a:pt x="726142"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227DA8D-2981-4111-A228-A72FCA3F9705}"/>
              </a:ext>
            </a:extLst>
          </p:cNvPr>
          <p:cNvSpPr>
            <a:spLocks noGrp="1"/>
          </p:cNvSpPr>
          <p:nvPr>
            <p:ph type="pic" sz="quarter" idx="41"/>
          </p:nvPr>
        </p:nvSpPr>
        <p:spPr>
          <a:xfrm>
            <a:off x="9700958" y="3442446"/>
            <a:ext cx="5889724" cy="3281082"/>
          </a:xfrm>
          <a:custGeom>
            <a:avLst/>
            <a:gdLst>
              <a:gd name="connsiteX0" fmla="*/ 0 w 5889724"/>
              <a:gd name="connsiteY0" fmla="*/ 0 h 3281082"/>
              <a:gd name="connsiteX1" fmla="*/ 5889724 w 5889724"/>
              <a:gd name="connsiteY1" fmla="*/ 0 h 3281082"/>
              <a:gd name="connsiteX2" fmla="*/ 5889724 w 5889724"/>
              <a:gd name="connsiteY2" fmla="*/ 3281082 h 3281082"/>
              <a:gd name="connsiteX3" fmla="*/ 0 w 5889724"/>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4" h="3281082">
                <a:moveTo>
                  <a:pt x="0" y="0"/>
                </a:moveTo>
                <a:lnTo>
                  <a:pt x="5889724" y="0"/>
                </a:lnTo>
                <a:lnTo>
                  <a:pt x="5889724"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656C2B7F-79ED-47F6-8F62-450E015B464A}"/>
              </a:ext>
            </a:extLst>
          </p:cNvPr>
          <p:cNvSpPr>
            <a:spLocks noGrp="1"/>
          </p:cNvSpPr>
          <p:nvPr>
            <p:ph type="pic" sz="quarter" idx="42"/>
          </p:nvPr>
        </p:nvSpPr>
        <p:spPr>
          <a:xfrm>
            <a:off x="16282114" y="3442446"/>
            <a:ext cx="5889723" cy="3281082"/>
          </a:xfrm>
          <a:custGeom>
            <a:avLst/>
            <a:gdLst>
              <a:gd name="connsiteX0" fmla="*/ 0 w 5889723"/>
              <a:gd name="connsiteY0" fmla="*/ 0 h 3281082"/>
              <a:gd name="connsiteX1" fmla="*/ 5889723 w 5889723"/>
              <a:gd name="connsiteY1" fmla="*/ 0 h 3281082"/>
              <a:gd name="connsiteX2" fmla="*/ 5889723 w 5889723"/>
              <a:gd name="connsiteY2" fmla="*/ 3281082 h 3281082"/>
              <a:gd name="connsiteX3" fmla="*/ 0 w 5889723"/>
              <a:gd name="connsiteY3" fmla="*/ 3281082 h 3281082"/>
            </a:gdLst>
            <a:ahLst/>
            <a:cxnLst>
              <a:cxn ang="0">
                <a:pos x="connsiteX0" y="connsiteY0"/>
              </a:cxn>
              <a:cxn ang="0">
                <a:pos x="connsiteX1" y="connsiteY1"/>
              </a:cxn>
              <a:cxn ang="0">
                <a:pos x="connsiteX2" y="connsiteY2"/>
              </a:cxn>
              <a:cxn ang="0">
                <a:pos x="connsiteX3" y="connsiteY3"/>
              </a:cxn>
            </a:cxnLst>
            <a:rect l="l" t="t" r="r" b="b"/>
            <a:pathLst>
              <a:path w="5889723" h="3281082">
                <a:moveTo>
                  <a:pt x="0" y="0"/>
                </a:moveTo>
                <a:lnTo>
                  <a:pt x="5889723" y="0"/>
                </a:lnTo>
                <a:lnTo>
                  <a:pt x="5889723" y="3281082"/>
                </a:lnTo>
                <a:lnTo>
                  <a:pt x="0" y="328108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0722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3*#ppt_w"/>
                                          </p:val>
                                        </p:tav>
                                        <p:tav tm="100000">
                                          <p:val>
                                            <p:strVal val="#ppt_w"/>
                                          </p:val>
                                        </p:tav>
                                      </p:tavLst>
                                    </p:anim>
                                    <p:anim calcmode="lin" valueType="num">
                                      <p:cBhvr>
                                        <p:cTn id="8" dur="500" fill="hold"/>
                                        <p:tgtEl>
                                          <p:spTgt spid="9"/>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4/3*#ppt_w"/>
                                          </p:val>
                                        </p:tav>
                                        <p:tav tm="100000">
                                          <p:val>
                                            <p:strVal val="#ppt_w"/>
                                          </p:val>
                                        </p:tav>
                                      </p:tavLst>
                                    </p:anim>
                                    <p:anim calcmode="lin" valueType="num">
                                      <p:cBhvr>
                                        <p:cTn id="12" dur="500" fill="hold"/>
                                        <p:tgtEl>
                                          <p:spTgt spid="12"/>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4/3*#ppt_w"/>
                                          </p:val>
                                        </p:tav>
                                        <p:tav tm="100000">
                                          <p:val>
                                            <p:strVal val="#ppt_w"/>
                                          </p:val>
                                        </p:tav>
                                      </p:tavLst>
                                    </p:anim>
                                    <p:anim calcmode="lin" valueType="num">
                                      <p:cBhvr>
                                        <p:cTn id="16"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3D70656-C88E-47A8-AF4E-6796ABD03767}"/>
              </a:ext>
            </a:extLst>
          </p:cNvPr>
          <p:cNvSpPr>
            <a:spLocks noGrp="1"/>
          </p:cNvSpPr>
          <p:nvPr>
            <p:ph type="pic" sz="quarter" idx="40"/>
          </p:nvPr>
        </p:nvSpPr>
        <p:spPr>
          <a:xfrm>
            <a:off x="672376" y="2962658"/>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2C696FB3-7798-452D-A70D-9F9025FD10F5}"/>
              </a:ext>
            </a:extLst>
          </p:cNvPr>
          <p:cNvSpPr>
            <a:spLocks noGrp="1"/>
          </p:cNvSpPr>
          <p:nvPr>
            <p:ph type="pic" sz="quarter" idx="41"/>
          </p:nvPr>
        </p:nvSpPr>
        <p:spPr>
          <a:xfrm>
            <a:off x="5320576" y="2962658"/>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20011766-26D5-4106-9378-06DEFFB04B69}"/>
              </a:ext>
            </a:extLst>
          </p:cNvPr>
          <p:cNvSpPr>
            <a:spLocks noGrp="1"/>
          </p:cNvSpPr>
          <p:nvPr>
            <p:ph type="pic" sz="quarter" idx="42"/>
          </p:nvPr>
        </p:nvSpPr>
        <p:spPr>
          <a:xfrm>
            <a:off x="9968776" y="2962658"/>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AEA1BFBE-A9BC-46DF-B192-ABC87F485ECD}"/>
              </a:ext>
            </a:extLst>
          </p:cNvPr>
          <p:cNvSpPr>
            <a:spLocks noGrp="1"/>
          </p:cNvSpPr>
          <p:nvPr>
            <p:ph type="pic" sz="quarter" idx="43"/>
          </p:nvPr>
        </p:nvSpPr>
        <p:spPr>
          <a:xfrm>
            <a:off x="14616977" y="2962658"/>
            <a:ext cx="4449619" cy="3760873"/>
          </a:xfrm>
          <a:custGeom>
            <a:avLst/>
            <a:gdLst>
              <a:gd name="connsiteX0" fmla="*/ 0 w 4449619"/>
              <a:gd name="connsiteY0" fmla="*/ 0 h 3760873"/>
              <a:gd name="connsiteX1" fmla="*/ 4449619 w 4449619"/>
              <a:gd name="connsiteY1" fmla="*/ 0 h 3760873"/>
              <a:gd name="connsiteX2" fmla="*/ 4449619 w 4449619"/>
              <a:gd name="connsiteY2" fmla="*/ 3760873 h 3760873"/>
              <a:gd name="connsiteX3" fmla="*/ 0 w 4449619"/>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19" h="3760873">
                <a:moveTo>
                  <a:pt x="0" y="0"/>
                </a:moveTo>
                <a:lnTo>
                  <a:pt x="4449619" y="0"/>
                </a:lnTo>
                <a:lnTo>
                  <a:pt x="4449619"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1" name="Picture Placeholder 20">
            <a:extLst>
              <a:ext uri="{FF2B5EF4-FFF2-40B4-BE49-F238E27FC236}">
                <a16:creationId xmlns:a16="http://schemas.microsoft.com/office/drawing/2014/main" id="{5B7D466C-A520-4902-99C4-B78E98A6E6CB}"/>
              </a:ext>
            </a:extLst>
          </p:cNvPr>
          <p:cNvSpPr>
            <a:spLocks noGrp="1"/>
          </p:cNvSpPr>
          <p:nvPr>
            <p:ph type="pic" sz="quarter" idx="44"/>
          </p:nvPr>
        </p:nvSpPr>
        <p:spPr>
          <a:xfrm>
            <a:off x="19265176" y="2962658"/>
            <a:ext cx="4449620" cy="3760873"/>
          </a:xfrm>
          <a:custGeom>
            <a:avLst/>
            <a:gdLst>
              <a:gd name="connsiteX0" fmla="*/ 0 w 4449620"/>
              <a:gd name="connsiteY0" fmla="*/ 0 h 3760873"/>
              <a:gd name="connsiteX1" fmla="*/ 4449620 w 4449620"/>
              <a:gd name="connsiteY1" fmla="*/ 0 h 3760873"/>
              <a:gd name="connsiteX2" fmla="*/ 4449620 w 4449620"/>
              <a:gd name="connsiteY2" fmla="*/ 3760873 h 3760873"/>
              <a:gd name="connsiteX3" fmla="*/ 0 w 4449620"/>
              <a:gd name="connsiteY3" fmla="*/ 3760873 h 3760873"/>
            </a:gdLst>
            <a:ahLst/>
            <a:cxnLst>
              <a:cxn ang="0">
                <a:pos x="connsiteX0" y="connsiteY0"/>
              </a:cxn>
              <a:cxn ang="0">
                <a:pos x="connsiteX1" y="connsiteY1"/>
              </a:cxn>
              <a:cxn ang="0">
                <a:pos x="connsiteX2" y="connsiteY2"/>
              </a:cxn>
              <a:cxn ang="0">
                <a:pos x="connsiteX3" y="connsiteY3"/>
              </a:cxn>
            </a:cxnLst>
            <a:rect l="l" t="t" r="r" b="b"/>
            <a:pathLst>
              <a:path w="4449620" h="3760873">
                <a:moveTo>
                  <a:pt x="0" y="0"/>
                </a:moveTo>
                <a:lnTo>
                  <a:pt x="4449620" y="0"/>
                </a:lnTo>
                <a:lnTo>
                  <a:pt x="4449620" y="3760873"/>
                </a:lnTo>
                <a:lnTo>
                  <a:pt x="0" y="376087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1007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3*#ppt_w"/>
                                          </p:val>
                                        </p:tav>
                                        <p:tav tm="100000">
                                          <p:val>
                                            <p:strVal val="#ppt_w"/>
                                          </p:val>
                                        </p:tav>
                                      </p:tavLst>
                                    </p:anim>
                                    <p:anim calcmode="lin" valueType="num">
                                      <p:cBhvr>
                                        <p:cTn id="8" dur="500" fill="hold"/>
                                        <p:tgtEl>
                                          <p:spTgt spid="17"/>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3*#ppt_w"/>
                                          </p:val>
                                        </p:tav>
                                        <p:tav tm="100000">
                                          <p:val>
                                            <p:strVal val="#ppt_w"/>
                                          </p:val>
                                        </p:tav>
                                      </p:tavLst>
                                    </p:anim>
                                    <p:anim calcmode="lin" valueType="num">
                                      <p:cBhvr>
                                        <p:cTn id="12" dur="500" fill="hold"/>
                                        <p:tgtEl>
                                          <p:spTgt spid="1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strVal val="4/3*#ppt_w"/>
                                          </p:val>
                                        </p:tav>
                                        <p:tav tm="100000">
                                          <p:val>
                                            <p:strVal val="#ppt_w"/>
                                          </p:val>
                                        </p:tav>
                                      </p:tavLst>
                                    </p:anim>
                                    <p:anim calcmode="lin" valueType="num">
                                      <p:cBhvr>
                                        <p:cTn id="16" dur="500" fill="hold"/>
                                        <p:tgtEl>
                                          <p:spTgt spid="19"/>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4/3*#ppt_w"/>
                                          </p:val>
                                        </p:tav>
                                        <p:tav tm="100000">
                                          <p:val>
                                            <p:strVal val="#ppt_w"/>
                                          </p:val>
                                        </p:tav>
                                      </p:tavLst>
                                    </p:anim>
                                    <p:anim calcmode="lin" valueType="num">
                                      <p:cBhvr>
                                        <p:cTn id="24" dur="50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2DED6899-EE35-4C9F-85BC-2800893A7A01}"/>
              </a:ext>
            </a:extLst>
          </p:cNvPr>
          <p:cNvSpPr>
            <a:spLocks noGrp="1"/>
          </p:cNvSpPr>
          <p:nvPr>
            <p:ph type="pic" sz="quarter" idx="40"/>
          </p:nvPr>
        </p:nvSpPr>
        <p:spPr>
          <a:xfrm>
            <a:off x="2201861"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8" name="Picture Placeholder 37">
            <a:extLst>
              <a:ext uri="{FF2B5EF4-FFF2-40B4-BE49-F238E27FC236}">
                <a16:creationId xmlns:a16="http://schemas.microsoft.com/office/drawing/2014/main" id="{C8CD014F-DCFE-440B-9C46-DE5E50FC1AC8}"/>
              </a:ext>
            </a:extLst>
          </p:cNvPr>
          <p:cNvSpPr>
            <a:spLocks noGrp="1"/>
          </p:cNvSpPr>
          <p:nvPr>
            <p:ph type="pic" sz="quarter" idx="41"/>
          </p:nvPr>
        </p:nvSpPr>
        <p:spPr>
          <a:xfrm>
            <a:off x="8859836"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9" name="Picture Placeholder 38">
            <a:extLst>
              <a:ext uri="{FF2B5EF4-FFF2-40B4-BE49-F238E27FC236}">
                <a16:creationId xmlns:a16="http://schemas.microsoft.com/office/drawing/2014/main" id="{F25211DE-2900-41DB-94E0-DADC7578762E}"/>
              </a:ext>
            </a:extLst>
          </p:cNvPr>
          <p:cNvSpPr>
            <a:spLocks noGrp="1"/>
          </p:cNvSpPr>
          <p:nvPr>
            <p:ph type="pic" sz="quarter" idx="42"/>
          </p:nvPr>
        </p:nvSpPr>
        <p:spPr>
          <a:xfrm>
            <a:off x="15517811" y="382904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0" name="Picture Placeholder 39">
            <a:extLst>
              <a:ext uri="{FF2B5EF4-FFF2-40B4-BE49-F238E27FC236}">
                <a16:creationId xmlns:a16="http://schemas.microsoft.com/office/drawing/2014/main" id="{0051C6DB-32A3-4464-AE10-5633A7CE53C8}"/>
              </a:ext>
            </a:extLst>
          </p:cNvPr>
          <p:cNvSpPr>
            <a:spLocks noGrp="1"/>
          </p:cNvSpPr>
          <p:nvPr>
            <p:ph type="pic" sz="quarter" idx="43"/>
          </p:nvPr>
        </p:nvSpPr>
        <p:spPr>
          <a:xfrm>
            <a:off x="2201861"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1" name="Picture Placeholder 40">
            <a:extLst>
              <a:ext uri="{FF2B5EF4-FFF2-40B4-BE49-F238E27FC236}">
                <a16:creationId xmlns:a16="http://schemas.microsoft.com/office/drawing/2014/main" id="{B30DC47F-8DF3-4F33-B1B6-FF730859D681}"/>
              </a:ext>
            </a:extLst>
          </p:cNvPr>
          <p:cNvSpPr>
            <a:spLocks noGrp="1"/>
          </p:cNvSpPr>
          <p:nvPr>
            <p:ph type="pic" sz="quarter" idx="44"/>
          </p:nvPr>
        </p:nvSpPr>
        <p:spPr>
          <a:xfrm>
            <a:off x="8859836"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2" name="Picture Placeholder 41">
            <a:extLst>
              <a:ext uri="{FF2B5EF4-FFF2-40B4-BE49-F238E27FC236}">
                <a16:creationId xmlns:a16="http://schemas.microsoft.com/office/drawing/2014/main" id="{8F4643DF-0111-4FA8-BE96-A6CE1DA67C8F}"/>
              </a:ext>
            </a:extLst>
          </p:cNvPr>
          <p:cNvSpPr>
            <a:spLocks noGrp="1"/>
          </p:cNvSpPr>
          <p:nvPr>
            <p:ph type="pic" sz="quarter" idx="45"/>
          </p:nvPr>
        </p:nvSpPr>
        <p:spPr>
          <a:xfrm>
            <a:off x="15517811" y="6524624"/>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3" name="Picture Placeholder 42">
            <a:extLst>
              <a:ext uri="{FF2B5EF4-FFF2-40B4-BE49-F238E27FC236}">
                <a16:creationId xmlns:a16="http://schemas.microsoft.com/office/drawing/2014/main" id="{095EDDFA-6EB5-48D5-94C9-9CC6B10491F1}"/>
              </a:ext>
            </a:extLst>
          </p:cNvPr>
          <p:cNvSpPr>
            <a:spLocks noGrp="1"/>
          </p:cNvSpPr>
          <p:nvPr>
            <p:ph type="pic" sz="quarter" idx="46"/>
          </p:nvPr>
        </p:nvSpPr>
        <p:spPr>
          <a:xfrm>
            <a:off x="2201861"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4" name="Picture Placeholder 43">
            <a:extLst>
              <a:ext uri="{FF2B5EF4-FFF2-40B4-BE49-F238E27FC236}">
                <a16:creationId xmlns:a16="http://schemas.microsoft.com/office/drawing/2014/main" id="{97A33113-4109-4E55-A5EC-1DD0D9F09F4F}"/>
              </a:ext>
            </a:extLst>
          </p:cNvPr>
          <p:cNvSpPr>
            <a:spLocks noGrp="1"/>
          </p:cNvSpPr>
          <p:nvPr>
            <p:ph type="pic" sz="quarter" idx="47"/>
          </p:nvPr>
        </p:nvSpPr>
        <p:spPr>
          <a:xfrm>
            <a:off x="8859836"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5" name="Picture Placeholder 44">
            <a:extLst>
              <a:ext uri="{FF2B5EF4-FFF2-40B4-BE49-F238E27FC236}">
                <a16:creationId xmlns:a16="http://schemas.microsoft.com/office/drawing/2014/main" id="{C9EBD72A-C4D9-488C-8B28-C748536236DA}"/>
              </a:ext>
            </a:extLst>
          </p:cNvPr>
          <p:cNvSpPr>
            <a:spLocks noGrp="1"/>
          </p:cNvSpPr>
          <p:nvPr>
            <p:ph type="pic" sz="quarter" idx="48"/>
          </p:nvPr>
        </p:nvSpPr>
        <p:spPr>
          <a:xfrm>
            <a:off x="15517811" y="922019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13390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4BA24CCC-EDF0-4391-BDAD-5A1AC3C41ED2}"/>
              </a:ext>
            </a:extLst>
          </p:cNvPr>
          <p:cNvSpPr>
            <a:spLocks noGrp="1"/>
          </p:cNvSpPr>
          <p:nvPr>
            <p:ph type="pic" sz="quarter" idx="40"/>
          </p:nvPr>
        </p:nvSpPr>
        <p:spPr>
          <a:xfrm>
            <a:off x="102631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36" name="Picture Placeholder 35">
            <a:extLst>
              <a:ext uri="{FF2B5EF4-FFF2-40B4-BE49-F238E27FC236}">
                <a16:creationId xmlns:a16="http://schemas.microsoft.com/office/drawing/2014/main" id="{A8C50DEA-9D79-44F2-8F00-34CE2DFBB104}"/>
              </a:ext>
            </a:extLst>
          </p:cNvPr>
          <p:cNvSpPr>
            <a:spLocks noGrp="1"/>
          </p:cNvSpPr>
          <p:nvPr>
            <p:ph type="pic" sz="quarter" idx="41"/>
          </p:nvPr>
        </p:nvSpPr>
        <p:spPr>
          <a:xfrm>
            <a:off x="668416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6" name="Picture Placeholder 45">
            <a:extLst>
              <a:ext uri="{FF2B5EF4-FFF2-40B4-BE49-F238E27FC236}">
                <a16:creationId xmlns:a16="http://schemas.microsoft.com/office/drawing/2014/main" id="{47C511FA-F714-464A-AC1B-9514AED5E82E}"/>
              </a:ext>
            </a:extLst>
          </p:cNvPr>
          <p:cNvSpPr>
            <a:spLocks noGrp="1"/>
          </p:cNvSpPr>
          <p:nvPr>
            <p:ph type="pic" sz="quarter" idx="42"/>
          </p:nvPr>
        </p:nvSpPr>
        <p:spPr>
          <a:xfrm>
            <a:off x="1234201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7" name="Picture Placeholder 46">
            <a:extLst>
              <a:ext uri="{FF2B5EF4-FFF2-40B4-BE49-F238E27FC236}">
                <a16:creationId xmlns:a16="http://schemas.microsoft.com/office/drawing/2014/main" id="{9CD4A1BF-2AF8-4D45-921D-BCC417960008}"/>
              </a:ext>
            </a:extLst>
          </p:cNvPr>
          <p:cNvSpPr>
            <a:spLocks noGrp="1"/>
          </p:cNvSpPr>
          <p:nvPr>
            <p:ph type="pic" sz="quarter" idx="43"/>
          </p:nvPr>
        </p:nvSpPr>
        <p:spPr>
          <a:xfrm>
            <a:off x="17999867" y="37642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8" name="Picture Placeholder 47">
            <a:extLst>
              <a:ext uri="{FF2B5EF4-FFF2-40B4-BE49-F238E27FC236}">
                <a16:creationId xmlns:a16="http://schemas.microsoft.com/office/drawing/2014/main" id="{610A3D6E-C358-439C-8B8A-28D7DA56AB33}"/>
              </a:ext>
            </a:extLst>
          </p:cNvPr>
          <p:cNvSpPr>
            <a:spLocks noGrp="1"/>
          </p:cNvSpPr>
          <p:nvPr>
            <p:ph type="pic" sz="quarter" idx="44"/>
          </p:nvPr>
        </p:nvSpPr>
        <p:spPr>
          <a:xfrm>
            <a:off x="102631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49" name="Picture Placeholder 48">
            <a:extLst>
              <a:ext uri="{FF2B5EF4-FFF2-40B4-BE49-F238E27FC236}">
                <a16:creationId xmlns:a16="http://schemas.microsoft.com/office/drawing/2014/main" id="{B176FB6D-30B1-4A91-BF7B-E0B3AC30EFB6}"/>
              </a:ext>
            </a:extLst>
          </p:cNvPr>
          <p:cNvSpPr>
            <a:spLocks noGrp="1"/>
          </p:cNvSpPr>
          <p:nvPr>
            <p:ph type="pic" sz="quarter" idx="45"/>
          </p:nvPr>
        </p:nvSpPr>
        <p:spPr>
          <a:xfrm>
            <a:off x="668416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0" name="Picture Placeholder 49">
            <a:extLst>
              <a:ext uri="{FF2B5EF4-FFF2-40B4-BE49-F238E27FC236}">
                <a16:creationId xmlns:a16="http://schemas.microsoft.com/office/drawing/2014/main" id="{F6FEED80-41F9-45B8-810F-A371D8C9E3AC}"/>
              </a:ext>
            </a:extLst>
          </p:cNvPr>
          <p:cNvSpPr>
            <a:spLocks noGrp="1"/>
          </p:cNvSpPr>
          <p:nvPr>
            <p:ph type="pic" sz="quarter" idx="46"/>
          </p:nvPr>
        </p:nvSpPr>
        <p:spPr>
          <a:xfrm>
            <a:off x="1234201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1" name="Picture Placeholder 50">
            <a:extLst>
              <a:ext uri="{FF2B5EF4-FFF2-40B4-BE49-F238E27FC236}">
                <a16:creationId xmlns:a16="http://schemas.microsoft.com/office/drawing/2014/main" id="{6D041EF4-D5CD-4126-B32F-5971C6FA721C}"/>
              </a:ext>
            </a:extLst>
          </p:cNvPr>
          <p:cNvSpPr>
            <a:spLocks noGrp="1"/>
          </p:cNvSpPr>
          <p:nvPr>
            <p:ph type="pic" sz="quarter" idx="47"/>
          </p:nvPr>
        </p:nvSpPr>
        <p:spPr>
          <a:xfrm>
            <a:off x="17999867" y="690752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2" name="Picture Placeholder 51">
            <a:extLst>
              <a:ext uri="{FF2B5EF4-FFF2-40B4-BE49-F238E27FC236}">
                <a16:creationId xmlns:a16="http://schemas.microsoft.com/office/drawing/2014/main" id="{CEE5E17D-B267-4245-B058-59B9515089D4}"/>
              </a:ext>
            </a:extLst>
          </p:cNvPr>
          <p:cNvSpPr>
            <a:spLocks noGrp="1"/>
          </p:cNvSpPr>
          <p:nvPr>
            <p:ph type="pic" sz="quarter" idx="48"/>
          </p:nvPr>
        </p:nvSpPr>
        <p:spPr>
          <a:xfrm>
            <a:off x="102631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3" name="Picture Placeholder 52">
            <a:extLst>
              <a:ext uri="{FF2B5EF4-FFF2-40B4-BE49-F238E27FC236}">
                <a16:creationId xmlns:a16="http://schemas.microsoft.com/office/drawing/2014/main" id="{6CBC3CA6-B6A2-4EEB-9A63-B3A2ED1EA40C}"/>
              </a:ext>
            </a:extLst>
          </p:cNvPr>
          <p:cNvSpPr>
            <a:spLocks noGrp="1"/>
          </p:cNvSpPr>
          <p:nvPr>
            <p:ph type="pic" sz="quarter" idx="49"/>
          </p:nvPr>
        </p:nvSpPr>
        <p:spPr>
          <a:xfrm>
            <a:off x="668416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4" name="Picture Placeholder 53">
            <a:extLst>
              <a:ext uri="{FF2B5EF4-FFF2-40B4-BE49-F238E27FC236}">
                <a16:creationId xmlns:a16="http://schemas.microsoft.com/office/drawing/2014/main" id="{49975133-13E9-47E2-B89B-39D855512B99}"/>
              </a:ext>
            </a:extLst>
          </p:cNvPr>
          <p:cNvSpPr>
            <a:spLocks noGrp="1"/>
          </p:cNvSpPr>
          <p:nvPr>
            <p:ph type="pic" sz="quarter" idx="50"/>
          </p:nvPr>
        </p:nvSpPr>
        <p:spPr>
          <a:xfrm>
            <a:off x="1234201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55" name="Picture Placeholder 54">
            <a:extLst>
              <a:ext uri="{FF2B5EF4-FFF2-40B4-BE49-F238E27FC236}">
                <a16:creationId xmlns:a16="http://schemas.microsoft.com/office/drawing/2014/main" id="{63CF676C-B8B6-4C40-91EF-D8B604B3000F}"/>
              </a:ext>
            </a:extLst>
          </p:cNvPr>
          <p:cNvSpPr>
            <a:spLocks noGrp="1"/>
          </p:cNvSpPr>
          <p:nvPr>
            <p:ph type="pic" sz="quarter" idx="51"/>
          </p:nvPr>
        </p:nvSpPr>
        <p:spPr>
          <a:xfrm>
            <a:off x="17999867" y="10050779"/>
            <a:ext cx="1905000" cy="1905000"/>
          </a:xfrm>
          <a:custGeom>
            <a:avLst/>
            <a:gdLst>
              <a:gd name="connsiteX0" fmla="*/ 0 w 1905000"/>
              <a:gd name="connsiteY0" fmla="*/ 0 h 1905000"/>
              <a:gd name="connsiteX1" fmla="*/ 1905000 w 1905000"/>
              <a:gd name="connsiteY1" fmla="*/ 0 h 1905000"/>
              <a:gd name="connsiteX2" fmla="*/ 1905000 w 1905000"/>
              <a:gd name="connsiteY2" fmla="*/ 1905000 h 1905000"/>
              <a:gd name="connsiteX3" fmla="*/ 0 w 1905000"/>
              <a:gd name="connsiteY3" fmla="*/ 1905000 h 1905000"/>
            </a:gdLst>
            <a:ahLst/>
            <a:cxnLst>
              <a:cxn ang="0">
                <a:pos x="connsiteX0" y="connsiteY0"/>
              </a:cxn>
              <a:cxn ang="0">
                <a:pos x="connsiteX1" y="connsiteY1"/>
              </a:cxn>
              <a:cxn ang="0">
                <a:pos x="connsiteX2" y="connsiteY2"/>
              </a:cxn>
              <a:cxn ang="0">
                <a:pos x="connsiteX3" y="connsiteY3"/>
              </a:cxn>
            </a:cxnLst>
            <a:rect l="l" t="t" r="r" b="b"/>
            <a:pathLst>
              <a:path w="1905000" h="1905000">
                <a:moveTo>
                  <a:pt x="0" y="0"/>
                </a:moveTo>
                <a:lnTo>
                  <a:pt x="1905000" y="0"/>
                </a:lnTo>
                <a:lnTo>
                  <a:pt x="1905000" y="1905000"/>
                </a:lnTo>
                <a:lnTo>
                  <a:pt x="0" y="1905000"/>
                </a:lnTo>
                <a:close/>
              </a:path>
            </a:pathLst>
          </a:custGeom>
          <a:pattFill prst="pct60">
            <a:fgClr>
              <a:srgbClr val="FFFFFF"/>
            </a:fgClr>
            <a:bgClr>
              <a:srgbClr val="C1C9D5"/>
            </a:bgClr>
          </a:pattFill>
          <a:effectLst>
            <a:outerShdw dist="889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392209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2932486" y="3334196"/>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2" name="Picture Placeholder 11">
            <a:extLst>
              <a:ext uri="{FF2B5EF4-FFF2-40B4-BE49-F238E27FC236}">
                <a16:creationId xmlns:a16="http://schemas.microsoft.com/office/drawing/2014/main" id="{E6B722B3-CFC5-45EA-9ED6-3E100F31BD14}"/>
              </a:ext>
            </a:extLst>
          </p:cNvPr>
          <p:cNvSpPr>
            <a:spLocks noGrp="1"/>
          </p:cNvSpPr>
          <p:nvPr>
            <p:ph type="pic" sz="quarter" idx="41"/>
          </p:nvPr>
        </p:nvSpPr>
        <p:spPr>
          <a:xfrm>
            <a:off x="12952786" y="3334196"/>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4"/>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2932486" y="8210996"/>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4" name="Picture Placeholder 13">
            <a:extLst>
              <a:ext uri="{FF2B5EF4-FFF2-40B4-BE49-F238E27FC236}">
                <a16:creationId xmlns:a16="http://schemas.microsoft.com/office/drawing/2014/main" id="{09D065CD-90D1-4F95-954E-57604EA9B4A1}"/>
              </a:ext>
            </a:extLst>
          </p:cNvPr>
          <p:cNvSpPr>
            <a:spLocks noGrp="1"/>
          </p:cNvSpPr>
          <p:nvPr>
            <p:ph type="pic" sz="quarter" idx="43"/>
          </p:nvPr>
        </p:nvSpPr>
        <p:spPr>
          <a:xfrm>
            <a:off x="12952786" y="8210996"/>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tx2">
                <a:lumMod val="75000"/>
              </a:schemeClr>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3705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892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D938956-B64C-4A69-AD96-2E304154F006}"/>
              </a:ext>
            </a:extLst>
          </p:cNvPr>
          <p:cNvSpPr>
            <a:spLocks noGrp="1"/>
          </p:cNvSpPr>
          <p:nvPr>
            <p:ph type="pic" sz="quarter" idx="40"/>
          </p:nvPr>
        </p:nvSpPr>
        <p:spPr>
          <a:xfrm>
            <a:off x="2932486" y="3334196"/>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accent1"/>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
        <p:nvSpPr>
          <p:cNvPr id="13" name="Picture Placeholder 12">
            <a:extLst>
              <a:ext uri="{FF2B5EF4-FFF2-40B4-BE49-F238E27FC236}">
                <a16:creationId xmlns:a16="http://schemas.microsoft.com/office/drawing/2014/main" id="{7B0BB8CC-07D9-47C2-A423-DA7944D73557}"/>
              </a:ext>
            </a:extLst>
          </p:cNvPr>
          <p:cNvSpPr>
            <a:spLocks noGrp="1"/>
          </p:cNvSpPr>
          <p:nvPr>
            <p:ph type="pic" sz="quarter" idx="42"/>
          </p:nvPr>
        </p:nvSpPr>
        <p:spPr>
          <a:xfrm>
            <a:off x="2932486" y="8210996"/>
            <a:ext cx="3656713" cy="3656713"/>
          </a:xfrm>
          <a:custGeom>
            <a:avLst/>
            <a:gdLst>
              <a:gd name="connsiteX0" fmla="*/ 0 w 3656713"/>
              <a:gd name="connsiteY0" fmla="*/ 0 h 3656713"/>
              <a:gd name="connsiteX1" fmla="*/ 3656713 w 3656713"/>
              <a:gd name="connsiteY1" fmla="*/ 0 h 3656713"/>
              <a:gd name="connsiteX2" fmla="*/ 3656713 w 3656713"/>
              <a:gd name="connsiteY2" fmla="*/ 3656713 h 3656713"/>
              <a:gd name="connsiteX3" fmla="*/ 0 w 3656713"/>
              <a:gd name="connsiteY3" fmla="*/ 3656713 h 3656713"/>
            </a:gdLst>
            <a:ahLst/>
            <a:cxnLst>
              <a:cxn ang="0">
                <a:pos x="connsiteX0" y="connsiteY0"/>
              </a:cxn>
              <a:cxn ang="0">
                <a:pos x="connsiteX1" y="connsiteY1"/>
              </a:cxn>
              <a:cxn ang="0">
                <a:pos x="connsiteX2" y="connsiteY2"/>
              </a:cxn>
              <a:cxn ang="0">
                <a:pos x="connsiteX3" y="connsiteY3"/>
              </a:cxn>
            </a:cxnLst>
            <a:rect l="l" t="t" r="r" b="b"/>
            <a:pathLst>
              <a:path w="3656713" h="3656713">
                <a:moveTo>
                  <a:pt x="0" y="0"/>
                </a:moveTo>
                <a:lnTo>
                  <a:pt x="3656713" y="0"/>
                </a:lnTo>
                <a:lnTo>
                  <a:pt x="3656713" y="3656713"/>
                </a:lnTo>
                <a:lnTo>
                  <a:pt x="0" y="3656713"/>
                </a:lnTo>
                <a:close/>
              </a:path>
            </a:pathLst>
          </a:custGeom>
          <a:pattFill prst="pct60">
            <a:fgClr>
              <a:srgbClr val="FFFFFF"/>
            </a:fgClr>
            <a:bgClr>
              <a:srgbClr val="C1C9D5"/>
            </a:bgClr>
          </a:pattFill>
          <a:effectLst>
            <a:outerShdw dist="139700" dir="10800000" sx="99000" sy="99000" algn="r" rotWithShape="0">
              <a:schemeClr val="bg2"/>
            </a:outerShdw>
          </a:effectLst>
          <a:scene3d>
            <a:camera prst="isometricOffAxis1Top">
              <a:rot lat="0" lon="0" rev="0"/>
            </a:camera>
            <a:lightRig rig="threePt" dir="t"/>
          </a:scene3d>
        </p:spPr>
        <p:txBody>
          <a:bodyPr wrap="square" anchor="t">
            <a:noAutofit/>
          </a:bodyPr>
          <a:lstStyle>
            <a:lvl1pPr marL="0" indent="0" algn="ctr">
              <a:buNone/>
              <a:defRPr sz="2000"/>
            </a:lvl1pPr>
          </a:lstStyle>
          <a:p>
            <a:endParaRPr lang="en-US"/>
          </a:p>
        </p:txBody>
      </p:sp>
    </p:spTree>
    <p:extLst>
      <p:ext uri="{BB962C8B-B14F-4D97-AF65-F5344CB8AC3E}">
        <p14:creationId xmlns:p14="http://schemas.microsoft.com/office/powerpoint/2010/main" val="533399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1863610"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7094821"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12326031" y="3523729"/>
            <a:ext cx="4966322" cy="6705600"/>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17557243" y="3523729"/>
            <a:ext cx="4966320" cy="6705600"/>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606477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12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12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0000">
                                          <p:cBhvr additive="base">
                                            <p:cTn id="15" dur="12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12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00" fill="hold"/>
                                            <p:tgtEl>
                                              <p:spTgt spid="11"/>
                                            </p:tgtEl>
                                            <p:attrNameLst>
                                              <p:attrName>ppt_x</p:attrName>
                                            </p:attrNameLst>
                                          </p:cBhvr>
                                          <p:tavLst>
                                            <p:tav tm="0">
                                              <p:val>
                                                <p:strVal val="#ppt_x"/>
                                              </p:val>
                                            </p:tav>
                                            <p:tav tm="100000">
                                              <p:val>
                                                <p:strVal val="#ppt_x"/>
                                              </p:val>
                                            </p:tav>
                                          </p:tavLst>
                                        </p:anim>
                                        <p:anim calcmode="lin" valueType="num">
                                          <p:cBhvr additive="base">
                                            <p:cTn id="8" dur="12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00" fill="hold"/>
                                            <p:tgtEl>
                                              <p:spTgt spid="12"/>
                                            </p:tgtEl>
                                            <p:attrNameLst>
                                              <p:attrName>ppt_x</p:attrName>
                                            </p:attrNameLst>
                                          </p:cBhvr>
                                          <p:tavLst>
                                            <p:tav tm="0">
                                              <p:val>
                                                <p:strVal val="#ppt_x"/>
                                              </p:val>
                                            </p:tav>
                                            <p:tav tm="100000">
                                              <p:val>
                                                <p:strVal val="#ppt_x"/>
                                              </p:val>
                                            </p:tav>
                                          </p:tavLst>
                                        </p:anim>
                                        <p:anim calcmode="lin" valueType="num">
                                          <p:cBhvr additive="base">
                                            <p:cTn id="12" dur="12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00" fill="hold"/>
                                            <p:tgtEl>
                                              <p:spTgt spid="13"/>
                                            </p:tgtEl>
                                            <p:attrNameLst>
                                              <p:attrName>ppt_x</p:attrName>
                                            </p:attrNameLst>
                                          </p:cBhvr>
                                          <p:tavLst>
                                            <p:tav tm="0">
                                              <p:val>
                                                <p:strVal val="#ppt_x"/>
                                              </p:val>
                                            </p:tav>
                                            <p:tav tm="100000">
                                              <p:val>
                                                <p:strVal val="#ppt_x"/>
                                              </p:val>
                                            </p:tav>
                                          </p:tavLst>
                                        </p:anim>
                                        <p:anim calcmode="lin" valueType="num">
                                          <p:cBhvr additive="base">
                                            <p:cTn id="16" dur="12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00" fill="hold"/>
                                            <p:tgtEl>
                                              <p:spTgt spid="14"/>
                                            </p:tgtEl>
                                            <p:attrNameLst>
                                              <p:attrName>ppt_x</p:attrName>
                                            </p:attrNameLst>
                                          </p:cBhvr>
                                          <p:tavLst>
                                            <p:tav tm="0">
                                              <p:val>
                                                <p:strVal val="#ppt_x"/>
                                              </p:val>
                                            </p:tav>
                                            <p:tav tm="100000">
                                              <p:val>
                                                <p:strVal val="#ppt_x"/>
                                              </p:val>
                                            </p:tav>
                                          </p:tavLst>
                                        </p:anim>
                                        <p:anim calcmode="lin" valueType="num">
                                          <p:cBhvr additive="base">
                                            <p:cTn id="20" dur="1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1863610"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7094821"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12326031"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E34B1061-2D91-4253-9DCF-0987EC9BF35D}"/>
              </a:ext>
            </a:extLst>
          </p:cNvPr>
          <p:cNvSpPr>
            <a:spLocks noGrp="1"/>
          </p:cNvSpPr>
          <p:nvPr>
            <p:ph type="pic" sz="quarter" idx="43"/>
          </p:nvPr>
        </p:nvSpPr>
        <p:spPr>
          <a:xfrm>
            <a:off x="17557243" y="3210365"/>
            <a:ext cx="4966320" cy="8925154"/>
          </a:xfrm>
          <a:custGeom>
            <a:avLst/>
            <a:gdLst>
              <a:gd name="connsiteX0" fmla="*/ 0 w 4966320"/>
              <a:gd name="connsiteY0" fmla="*/ 0 h 6705600"/>
              <a:gd name="connsiteX1" fmla="*/ 4966320 w 4966320"/>
              <a:gd name="connsiteY1" fmla="*/ 0 h 6705600"/>
              <a:gd name="connsiteX2" fmla="*/ 4966320 w 4966320"/>
              <a:gd name="connsiteY2" fmla="*/ 6705600 h 6705600"/>
              <a:gd name="connsiteX3" fmla="*/ 0 w 4966320"/>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0" h="6705600">
                <a:moveTo>
                  <a:pt x="0" y="0"/>
                </a:moveTo>
                <a:lnTo>
                  <a:pt x="4966320" y="0"/>
                </a:lnTo>
                <a:lnTo>
                  <a:pt x="4966320"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772660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14:presetBounceEnd="4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8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14:presetBounceEnd="48000">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14:bounceEnd="48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14:presetBounceEnd="48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48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48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14:presetBounceEnd="48000">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14:bounceEnd="4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81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accel="81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accel="81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accel="81000" fill="hold" grpId="0" nodeType="withEffect">
                                      <p:stCondLst>
                                        <p:cond delay="6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4488823"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70C477C-0616-4B25-AECC-C8579212EECC}"/>
              </a:ext>
            </a:extLst>
          </p:cNvPr>
          <p:cNvSpPr>
            <a:spLocks noGrp="1"/>
          </p:cNvSpPr>
          <p:nvPr>
            <p:ph type="pic" sz="quarter" idx="41"/>
          </p:nvPr>
        </p:nvSpPr>
        <p:spPr>
          <a:xfrm>
            <a:off x="9720034"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DF1CF97D-2FDA-4292-861E-0CA5A754E9CA}"/>
              </a:ext>
            </a:extLst>
          </p:cNvPr>
          <p:cNvSpPr>
            <a:spLocks noGrp="1"/>
          </p:cNvSpPr>
          <p:nvPr>
            <p:ph type="pic" sz="quarter" idx="42"/>
          </p:nvPr>
        </p:nvSpPr>
        <p:spPr>
          <a:xfrm>
            <a:off x="14951245" y="3210365"/>
            <a:ext cx="4966322" cy="8925154"/>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11422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accel="38000" decel="62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2" accel="38000" decel="62000"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80FF5E0-9782-4262-8C8E-F25D5187B2A1}"/>
              </a:ext>
            </a:extLst>
          </p:cNvPr>
          <p:cNvSpPr>
            <a:spLocks noGrp="1"/>
          </p:cNvSpPr>
          <p:nvPr>
            <p:ph type="pic" sz="quarter" idx="40"/>
          </p:nvPr>
        </p:nvSpPr>
        <p:spPr>
          <a:xfrm>
            <a:off x="1899216" y="2395426"/>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5" name="Picture Placeholder 4">
            <a:extLst>
              <a:ext uri="{FF2B5EF4-FFF2-40B4-BE49-F238E27FC236}">
                <a16:creationId xmlns:a16="http://schemas.microsoft.com/office/drawing/2014/main" id="{280F5ECF-FA0D-41F4-BED6-8DC0A0700432}"/>
              </a:ext>
            </a:extLst>
          </p:cNvPr>
          <p:cNvSpPr>
            <a:spLocks noGrp="1"/>
          </p:cNvSpPr>
          <p:nvPr>
            <p:ph type="pic" sz="quarter" idx="41"/>
          </p:nvPr>
        </p:nvSpPr>
        <p:spPr>
          <a:xfrm>
            <a:off x="7120144" y="2395426"/>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2DFE8DDD-E08B-487F-939D-C82BD1C71FD0}"/>
              </a:ext>
            </a:extLst>
          </p:cNvPr>
          <p:cNvSpPr>
            <a:spLocks noGrp="1"/>
          </p:cNvSpPr>
          <p:nvPr>
            <p:ph type="pic" sz="quarter" idx="42"/>
          </p:nvPr>
        </p:nvSpPr>
        <p:spPr>
          <a:xfrm>
            <a:off x="12341074" y="2395426"/>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7" name="Picture Placeholder 6">
            <a:extLst>
              <a:ext uri="{FF2B5EF4-FFF2-40B4-BE49-F238E27FC236}">
                <a16:creationId xmlns:a16="http://schemas.microsoft.com/office/drawing/2014/main" id="{6B6A14B1-5BD5-4CA2-86FC-A299F6127078}"/>
              </a:ext>
            </a:extLst>
          </p:cNvPr>
          <p:cNvSpPr>
            <a:spLocks noGrp="1"/>
          </p:cNvSpPr>
          <p:nvPr>
            <p:ph type="pic" sz="quarter" idx="43"/>
          </p:nvPr>
        </p:nvSpPr>
        <p:spPr>
          <a:xfrm>
            <a:off x="17562003" y="2395426"/>
            <a:ext cx="4966322" cy="7797447"/>
          </a:xfrm>
          <a:custGeom>
            <a:avLst/>
            <a:gdLst>
              <a:gd name="connsiteX0" fmla="*/ 0 w 4966322"/>
              <a:gd name="connsiteY0" fmla="*/ 0 h 6705600"/>
              <a:gd name="connsiteX1" fmla="*/ 4966322 w 4966322"/>
              <a:gd name="connsiteY1" fmla="*/ 0 h 6705600"/>
              <a:gd name="connsiteX2" fmla="*/ 4966322 w 4966322"/>
              <a:gd name="connsiteY2" fmla="*/ 6705600 h 6705600"/>
              <a:gd name="connsiteX3" fmla="*/ 0 w 4966322"/>
              <a:gd name="connsiteY3" fmla="*/ 6705600 h 6705600"/>
            </a:gdLst>
            <a:ahLst/>
            <a:cxnLst>
              <a:cxn ang="0">
                <a:pos x="connsiteX0" y="connsiteY0"/>
              </a:cxn>
              <a:cxn ang="0">
                <a:pos x="connsiteX1" y="connsiteY1"/>
              </a:cxn>
              <a:cxn ang="0">
                <a:pos x="connsiteX2" y="connsiteY2"/>
              </a:cxn>
              <a:cxn ang="0">
                <a:pos x="connsiteX3" y="connsiteY3"/>
              </a:cxn>
            </a:cxnLst>
            <a:rect l="l" t="t" r="r" b="b"/>
            <a:pathLst>
              <a:path w="4966322" h="6705600">
                <a:moveTo>
                  <a:pt x="0" y="0"/>
                </a:moveTo>
                <a:lnTo>
                  <a:pt x="4966322" y="0"/>
                </a:lnTo>
                <a:lnTo>
                  <a:pt x="4966322" y="6705600"/>
                </a:lnTo>
                <a:lnTo>
                  <a:pt x="0" y="670560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292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8000" decel="62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38000" decel="62000"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38000" decel="6200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38000" decel="62000"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1373164" y="3657599"/>
            <a:ext cx="4697555" cy="293146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7020928" y="3657599"/>
            <a:ext cx="4697555" cy="2931460"/>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12668691" y="3657599"/>
            <a:ext cx="4697556" cy="293146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4" name="Picture Placeholder 13">
            <a:extLst>
              <a:ext uri="{FF2B5EF4-FFF2-40B4-BE49-F238E27FC236}">
                <a16:creationId xmlns:a16="http://schemas.microsoft.com/office/drawing/2014/main" id="{FDCF3998-E81D-49D7-B078-F19837D4418B}"/>
              </a:ext>
            </a:extLst>
          </p:cNvPr>
          <p:cNvSpPr>
            <a:spLocks noGrp="1"/>
          </p:cNvSpPr>
          <p:nvPr>
            <p:ph type="pic" sz="quarter" idx="43"/>
          </p:nvPr>
        </p:nvSpPr>
        <p:spPr>
          <a:xfrm>
            <a:off x="18316455" y="3657599"/>
            <a:ext cx="4697556" cy="2931460"/>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538882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4B8AA38-6F73-4586-B483-53523EF1116E}"/>
              </a:ext>
            </a:extLst>
          </p:cNvPr>
          <p:cNvSpPr>
            <a:spLocks noGrp="1"/>
          </p:cNvSpPr>
          <p:nvPr>
            <p:ph type="pic" sz="quarter" idx="40"/>
          </p:nvPr>
        </p:nvSpPr>
        <p:spPr>
          <a:xfrm>
            <a:off x="3407966" y="4049045"/>
            <a:ext cx="5684042" cy="3547067"/>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 name="Picture Placeholder 11">
            <a:extLst>
              <a:ext uri="{FF2B5EF4-FFF2-40B4-BE49-F238E27FC236}">
                <a16:creationId xmlns:a16="http://schemas.microsoft.com/office/drawing/2014/main" id="{135ECBCE-7512-4811-A88A-61113AE75F7A}"/>
              </a:ext>
            </a:extLst>
          </p:cNvPr>
          <p:cNvSpPr>
            <a:spLocks noGrp="1"/>
          </p:cNvSpPr>
          <p:nvPr>
            <p:ph type="pic" sz="quarter" idx="41"/>
          </p:nvPr>
        </p:nvSpPr>
        <p:spPr>
          <a:xfrm>
            <a:off x="9324672" y="4049045"/>
            <a:ext cx="5684042" cy="3547067"/>
          </a:xfrm>
          <a:custGeom>
            <a:avLst/>
            <a:gdLst>
              <a:gd name="connsiteX0" fmla="*/ 0 w 4697555"/>
              <a:gd name="connsiteY0" fmla="*/ 0 h 2931460"/>
              <a:gd name="connsiteX1" fmla="*/ 4697555 w 4697555"/>
              <a:gd name="connsiteY1" fmla="*/ 0 h 2931460"/>
              <a:gd name="connsiteX2" fmla="*/ 4697555 w 4697555"/>
              <a:gd name="connsiteY2" fmla="*/ 2931460 h 2931460"/>
              <a:gd name="connsiteX3" fmla="*/ 0 w 4697555"/>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5" h="2931460">
                <a:moveTo>
                  <a:pt x="0" y="0"/>
                </a:moveTo>
                <a:lnTo>
                  <a:pt x="4697555" y="0"/>
                </a:lnTo>
                <a:lnTo>
                  <a:pt x="4697555"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 name="Picture Placeholder 12">
            <a:extLst>
              <a:ext uri="{FF2B5EF4-FFF2-40B4-BE49-F238E27FC236}">
                <a16:creationId xmlns:a16="http://schemas.microsoft.com/office/drawing/2014/main" id="{6A89E65B-19FF-4927-98A8-4E005823E969}"/>
              </a:ext>
            </a:extLst>
          </p:cNvPr>
          <p:cNvSpPr>
            <a:spLocks noGrp="1"/>
          </p:cNvSpPr>
          <p:nvPr>
            <p:ph type="pic" sz="quarter" idx="42"/>
          </p:nvPr>
        </p:nvSpPr>
        <p:spPr>
          <a:xfrm>
            <a:off x="15241379" y="4049045"/>
            <a:ext cx="5684043" cy="3547067"/>
          </a:xfrm>
          <a:custGeom>
            <a:avLst/>
            <a:gdLst>
              <a:gd name="connsiteX0" fmla="*/ 0 w 4697556"/>
              <a:gd name="connsiteY0" fmla="*/ 0 h 2931460"/>
              <a:gd name="connsiteX1" fmla="*/ 4697556 w 4697556"/>
              <a:gd name="connsiteY1" fmla="*/ 0 h 2931460"/>
              <a:gd name="connsiteX2" fmla="*/ 4697556 w 4697556"/>
              <a:gd name="connsiteY2" fmla="*/ 2931460 h 2931460"/>
              <a:gd name="connsiteX3" fmla="*/ 0 w 4697556"/>
              <a:gd name="connsiteY3" fmla="*/ 2931460 h 2931460"/>
            </a:gdLst>
            <a:ahLst/>
            <a:cxnLst>
              <a:cxn ang="0">
                <a:pos x="connsiteX0" y="connsiteY0"/>
              </a:cxn>
              <a:cxn ang="0">
                <a:pos x="connsiteX1" y="connsiteY1"/>
              </a:cxn>
              <a:cxn ang="0">
                <a:pos x="connsiteX2" y="connsiteY2"/>
              </a:cxn>
              <a:cxn ang="0">
                <a:pos x="connsiteX3" y="connsiteY3"/>
              </a:cxn>
            </a:cxnLst>
            <a:rect l="l" t="t" r="r" b="b"/>
            <a:pathLst>
              <a:path w="4697556" h="2931460">
                <a:moveTo>
                  <a:pt x="0" y="0"/>
                </a:moveTo>
                <a:lnTo>
                  <a:pt x="4697556" y="0"/>
                </a:lnTo>
                <a:lnTo>
                  <a:pt x="4697556" y="2931460"/>
                </a:lnTo>
                <a:lnTo>
                  <a:pt x="0" y="293146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84827419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1882587"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7137493"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12392399"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20" name="Picture Placeholder 19">
            <a:extLst>
              <a:ext uri="{FF2B5EF4-FFF2-40B4-BE49-F238E27FC236}">
                <a16:creationId xmlns:a16="http://schemas.microsoft.com/office/drawing/2014/main" id="{3A7E1B70-4896-4420-9B1A-599688791894}"/>
              </a:ext>
            </a:extLst>
          </p:cNvPr>
          <p:cNvSpPr>
            <a:spLocks noGrp="1"/>
          </p:cNvSpPr>
          <p:nvPr>
            <p:ph type="pic" sz="quarter" idx="43"/>
          </p:nvPr>
        </p:nvSpPr>
        <p:spPr>
          <a:xfrm>
            <a:off x="17647305" y="2312893"/>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108032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4410634"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8" name="Picture Placeholder 17">
            <a:extLst>
              <a:ext uri="{FF2B5EF4-FFF2-40B4-BE49-F238E27FC236}">
                <a16:creationId xmlns:a16="http://schemas.microsoft.com/office/drawing/2014/main" id="{61909BFB-BB38-4018-AAEC-7D2EF2E710CF}"/>
              </a:ext>
            </a:extLst>
          </p:cNvPr>
          <p:cNvSpPr>
            <a:spLocks noGrp="1"/>
          </p:cNvSpPr>
          <p:nvPr>
            <p:ph type="pic" sz="quarter" idx="41"/>
          </p:nvPr>
        </p:nvSpPr>
        <p:spPr>
          <a:xfrm>
            <a:off x="9665541"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9" name="Picture Placeholder 18">
            <a:extLst>
              <a:ext uri="{FF2B5EF4-FFF2-40B4-BE49-F238E27FC236}">
                <a16:creationId xmlns:a16="http://schemas.microsoft.com/office/drawing/2014/main" id="{56481C08-79AF-4EEB-B132-E05B8BF1A281}"/>
              </a:ext>
            </a:extLst>
          </p:cNvPr>
          <p:cNvSpPr>
            <a:spLocks noGrp="1"/>
          </p:cNvSpPr>
          <p:nvPr>
            <p:ph type="pic" sz="quarter" idx="42"/>
          </p:nvPr>
        </p:nvSpPr>
        <p:spPr>
          <a:xfrm>
            <a:off x="14920446" y="2474257"/>
            <a:ext cx="5056094"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243992198"/>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1640540" y="3073774"/>
            <a:ext cx="10596282"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6" name="Picture Placeholder 5">
            <a:extLst>
              <a:ext uri="{FF2B5EF4-FFF2-40B4-BE49-F238E27FC236}">
                <a16:creationId xmlns:a16="http://schemas.microsoft.com/office/drawing/2014/main" id="{F629835A-B777-47DB-A9E0-41743E09CD88}"/>
              </a:ext>
            </a:extLst>
          </p:cNvPr>
          <p:cNvSpPr>
            <a:spLocks noGrp="1"/>
          </p:cNvSpPr>
          <p:nvPr>
            <p:ph type="pic" sz="quarter" idx="41"/>
          </p:nvPr>
        </p:nvSpPr>
        <p:spPr>
          <a:xfrm>
            <a:off x="12518558" y="3073774"/>
            <a:ext cx="10596282" cy="7568452"/>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71778868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8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111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A78B9B9-87C2-4E94-A516-96CFADBE2303}"/>
              </a:ext>
            </a:extLst>
          </p:cNvPr>
          <p:cNvSpPr>
            <a:spLocks noGrp="1"/>
          </p:cNvSpPr>
          <p:nvPr>
            <p:ph type="pic" sz="quarter" idx="40"/>
          </p:nvPr>
        </p:nvSpPr>
        <p:spPr>
          <a:xfrm>
            <a:off x="941295" y="887507"/>
            <a:ext cx="17626904" cy="11214847"/>
          </a:xfrm>
          <a:custGeom>
            <a:avLst/>
            <a:gdLst>
              <a:gd name="connsiteX0" fmla="*/ 0 w 5056094"/>
              <a:gd name="connsiteY0" fmla="*/ 0 h 7568452"/>
              <a:gd name="connsiteX1" fmla="*/ 5056094 w 5056094"/>
              <a:gd name="connsiteY1" fmla="*/ 0 h 7568452"/>
              <a:gd name="connsiteX2" fmla="*/ 5056094 w 5056094"/>
              <a:gd name="connsiteY2" fmla="*/ 7568452 h 7568452"/>
              <a:gd name="connsiteX3" fmla="*/ 0 w 5056094"/>
              <a:gd name="connsiteY3" fmla="*/ 7568452 h 7568452"/>
            </a:gdLst>
            <a:ahLst/>
            <a:cxnLst>
              <a:cxn ang="0">
                <a:pos x="connsiteX0" y="connsiteY0"/>
              </a:cxn>
              <a:cxn ang="0">
                <a:pos x="connsiteX1" y="connsiteY1"/>
              </a:cxn>
              <a:cxn ang="0">
                <a:pos x="connsiteX2" y="connsiteY2"/>
              </a:cxn>
              <a:cxn ang="0">
                <a:pos x="connsiteX3" y="connsiteY3"/>
              </a:cxn>
            </a:cxnLst>
            <a:rect l="l" t="t" r="r" b="b"/>
            <a:pathLst>
              <a:path w="5056094" h="7568452">
                <a:moveTo>
                  <a:pt x="0" y="0"/>
                </a:moveTo>
                <a:lnTo>
                  <a:pt x="5056094" y="0"/>
                </a:lnTo>
                <a:lnTo>
                  <a:pt x="5056094" y="7568452"/>
                </a:lnTo>
                <a:lnTo>
                  <a:pt x="0" y="7568452"/>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37481343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80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224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Picture Placeholder 6"/>
          <p:cNvSpPr>
            <a:spLocks noGrp="1"/>
          </p:cNvSpPr>
          <p:nvPr>
            <p:ph type="pic" sz="quarter" idx="21"/>
          </p:nvPr>
        </p:nvSpPr>
        <p:spPr>
          <a:xfrm>
            <a:off x="5327622" y="0"/>
            <a:ext cx="19059553" cy="13716000"/>
          </a:xfrm>
          <a:prstGeom prst="rect">
            <a:avLst/>
          </a:prstGeom>
          <a:pattFill prst="pct5">
            <a:fgClr>
              <a:srgbClr val="DEE2E4"/>
            </a:fgClr>
            <a:bgClr>
              <a:srgbClr val="A0ACB1"/>
            </a:bgClr>
          </a:pattFill>
        </p:spPr>
        <p:txBody>
          <a:bodyPr/>
          <a:lstStyle/>
          <a:p>
            <a:endParaRPr lang="en-US"/>
          </a:p>
        </p:txBody>
      </p:sp>
    </p:spTree>
    <p:extLst>
      <p:ext uri="{BB962C8B-B14F-4D97-AF65-F5344CB8AC3E}">
        <p14:creationId xmlns:p14="http://schemas.microsoft.com/office/powerpoint/2010/main" val="34096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99DF4-D239-4B46-A59E-3F2D266B8AC5}"/>
              </a:ext>
            </a:extLst>
          </p:cNvPr>
          <p:cNvSpPr/>
          <p:nvPr userDrawn="1"/>
        </p:nvSpPr>
        <p:spPr>
          <a:xfrm>
            <a:off x="1563688" y="1295400"/>
            <a:ext cx="21259800" cy="1104900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18091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1" userDrawn="1">
          <p15:clr>
            <a:srgbClr val="FBAE40"/>
          </p15:clr>
        </p15:guide>
        <p15:guide id="3" pos="985" userDrawn="1">
          <p15:clr>
            <a:srgbClr val="FBAE40"/>
          </p15:clr>
        </p15:guide>
        <p15:guide id="4" pos="1437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Picture Placeholder 75">
            <a:extLst>
              <a:ext uri="{FF2B5EF4-FFF2-40B4-BE49-F238E27FC236}">
                <a16:creationId xmlns:a16="http://schemas.microsoft.com/office/drawing/2014/main" id="{35C81404-E27E-4F36-A623-E57FC83C04C2}"/>
              </a:ext>
            </a:extLst>
          </p:cNvPr>
          <p:cNvSpPr>
            <a:spLocks noGrp="1"/>
          </p:cNvSpPr>
          <p:nvPr>
            <p:ph type="pic" sz="quarter" idx="24"/>
          </p:nvPr>
        </p:nvSpPr>
        <p:spPr>
          <a:xfrm>
            <a:off x="5921921" y="5025145"/>
            <a:ext cx="7947525" cy="4470484"/>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3" name="Picture Placeholder 75">
            <a:extLst>
              <a:ext uri="{FF2B5EF4-FFF2-40B4-BE49-F238E27FC236}">
                <a16:creationId xmlns:a16="http://schemas.microsoft.com/office/drawing/2014/main" id="{B73DCDD3-849B-48E9-9914-DC8C6C493025}"/>
              </a:ext>
            </a:extLst>
          </p:cNvPr>
          <p:cNvSpPr>
            <a:spLocks noGrp="1"/>
          </p:cNvSpPr>
          <p:nvPr>
            <p:ph type="pic" sz="quarter" idx="25"/>
          </p:nvPr>
        </p:nvSpPr>
        <p:spPr>
          <a:xfrm>
            <a:off x="-354891" y="5691572"/>
            <a:ext cx="7947525" cy="4470484"/>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4" name="Picture Placeholder 75">
            <a:extLst>
              <a:ext uri="{FF2B5EF4-FFF2-40B4-BE49-F238E27FC236}">
                <a16:creationId xmlns:a16="http://schemas.microsoft.com/office/drawing/2014/main" id="{8083A199-38E5-4ACB-BD72-CEC6E71018D7}"/>
              </a:ext>
            </a:extLst>
          </p:cNvPr>
          <p:cNvSpPr>
            <a:spLocks noGrp="1"/>
          </p:cNvSpPr>
          <p:nvPr>
            <p:ph type="pic" sz="quarter" idx="26"/>
          </p:nvPr>
        </p:nvSpPr>
        <p:spPr>
          <a:xfrm>
            <a:off x="4961028" y="8577743"/>
            <a:ext cx="7947525" cy="4470484"/>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7" name="Picture Placeholder 75">
            <a:extLst>
              <a:ext uri="{FF2B5EF4-FFF2-40B4-BE49-F238E27FC236}">
                <a16:creationId xmlns:a16="http://schemas.microsoft.com/office/drawing/2014/main" id="{30F15E57-04C6-4909-ACB4-7ACAA591DE37}"/>
              </a:ext>
            </a:extLst>
          </p:cNvPr>
          <p:cNvSpPr>
            <a:spLocks noGrp="1"/>
          </p:cNvSpPr>
          <p:nvPr>
            <p:ph type="pic" sz="quarter" idx="29"/>
          </p:nvPr>
        </p:nvSpPr>
        <p:spPr>
          <a:xfrm>
            <a:off x="-6893167" y="6174218"/>
            <a:ext cx="7947525" cy="4470484"/>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5" name="Picture Placeholder 75">
            <a:extLst>
              <a:ext uri="{FF2B5EF4-FFF2-40B4-BE49-F238E27FC236}">
                <a16:creationId xmlns:a16="http://schemas.microsoft.com/office/drawing/2014/main" id="{86FBEEA4-D851-4A6C-878E-E42016D4A514}"/>
              </a:ext>
            </a:extLst>
          </p:cNvPr>
          <p:cNvSpPr>
            <a:spLocks noGrp="1"/>
          </p:cNvSpPr>
          <p:nvPr>
            <p:ph type="pic" sz="quarter" idx="27"/>
          </p:nvPr>
        </p:nvSpPr>
        <p:spPr>
          <a:xfrm>
            <a:off x="-1610254" y="9114177"/>
            <a:ext cx="7947525" cy="4470484"/>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
        <p:nvSpPr>
          <p:cNvPr id="6" name="Picture Placeholder 75">
            <a:extLst>
              <a:ext uri="{FF2B5EF4-FFF2-40B4-BE49-F238E27FC236}">
                <a16:creationId xmlns:a16="http://schemas.microsoft.com/office/drawing/2014/main" id="{204CD476-3BC2-488C-9229-A7DD254475EA}"/>
              </a:ext>
            </a:extLst>
          </p:cNvPr>
          <p:cNvSpPr>
            <a:spLocks noGrp="1"/>
          </p:cNvSpPr>
          <p:nvPr>
            <p:ph type="pic" sz="quarter" idx="28"/>
          </p:nvPr>
        </p:nvSpPr>
        <p:spPr>
          <a:xfrm>
            <a:off x="3680863" y="11990857"/>
            <a:ext cx="7947525" cy="4470484"/>
          </a:xfrm>
          <a:custGeom>
            <a:avLst/>
            <a:gdLst>
              <a:gd name="connsiteX0" fmla="*/ 215874 w 10578156"/>
              <a:gd name="connsiteY0" fmla="*/ 0 h 5950214"/>
              <a:gd name="connsiteX1" fmla="*/ 10362282 w 10578156"/>
              <a:gd name="connsiteY1" fmla="*/ 0 h 5950214"/>
              <a:gd name="connsiteX2" fmla="*/ 10578156 w 10578156"/>
              <a:gd name="connsiteY2" fmla="*/ 215874 h 5950214"/>
              <a:gd name="connsiteX3" fmla="*/ 10578156 w 10578156"/>
              <a:gd name="connsiteY3" fmla="*/ 5734340 h 5950214"/>
              <a:gd name="connsiteX4" fmla="*/ 10362282 w 10578156"/>
              <a:gd name="connsiteY4" fmla="*/ 5950214 h 5950214"/>
              <a:gd name="connsiteX5" fmla="*/ 215874 w 10578156"/>
              <a:gd name="connsiteY5" fmla="*/ 5950214 h 5950214"/>
              <a:gd name="connsiteX6" fmla="*/ 0 w 10578156"/>
              <a:gd name="connsiteY6" fmla="*/ 5734340 h 5950214"/>
              <a:gd name="connsiteX7" fmla="*/ 0 w 10578156"/>
              <a:gd name="connsiteY7" fmla="*/ 215874 h 5950214"/>
              <a:gd name="connsiteX8" fmla="*/ 215874 w 10578156"/>
              <a:gd name="connsiteY8" fmla="*/ 0 h 595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8156" h="5950214">
                <a:moveTo>
                  <a:pt x="215874" y="0"/>
                </a:moveTo>
                <a:lnTo>
                  <a:pt x="10362282" y="0"/>
                </a:lnTo>
                <a:cubicBezTo>
                  <a:pt x="10481506" y="0"/>
                  <a:pt x="10578156" y="96650"/>
                  <a:pt x="10578156" y="215874"/>
                </a:cubicBezTo>
                <a:lnTo>
                  <a:pt x="10578156" y="5734340"/>
                </a:lnTo>
                <a:cubicBezTo>
                  <a:pt x="10578156" y="5853564"/>
                  <a:pt x="10481506" y="5950214"/>
                  <a:pt x="10362282" y="5950214"/>
                </a:cubicBezTo>
                <a:lnTo>
                  <a:pt x="215874" y="5950214"/>
                </a:lnTo>
                <a:cubicBezTo>
                  <a:pt x="96650" y="5950214"/>
                  <a:pt x="0" y="5853564"/>
                  <a:pt x="0" y="5734340"/>
                </a:cubicBezTo>
                <a:lnTo>
                  <a:pt x="0" y="215874"/>
                </a:lnTo>
                <a:cubicBezTo>
                  <a:pt x="0" y="96650"/>
                  <a:pt x="96650" y="0"/>
                  <a:pt x="215874" y="0"/>
                </a:cubicBezTo>
                <a:close/>
              </a:path>
            </a:pathLst>
          </a:custGeom>
          <a:solidFill>
            <a:schemeClr val="tx1">
              <a:alpha val="4000"/>
            </a:schemeClr>
          </a:solidFill>
          <a:effectLst>
            <a:outerShdw blurRad="876300" dist="787400" dir="2400000" algn="ctr" rotWithShape="0">
              <a:schemeClr val="tx1">
                <a:alpha val="34000"/>
              </a:schemeClr>
            </a:outerShdw>
          </a:effectLst>
          <a:scene3d>
            <a:camera prst="orthographicFront">
              <a:rot lat="19848000" lon="3234000" rev="17862000"/>
            </a:camera>
            <a:lightRig rig="soft" dir="t"/>
          </a:scene3d>
          <a:sp3d extrusionH="95250" prstMaterial="plastic"/>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10050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7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8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9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0-#ppt_w/2"/>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11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5" grpId="0" animBg="1"/>
      <p:bldP spid="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0F4C81-9939-41D0-86EF-EA52E53D1D3D}"/>
              </a:ext>
            </a:extLst>
          </p:cNvPr>
          <p:cNvSpPr>
            <a:spLocks noGrp="1"/>
          </p:cNvSpPr>
          <p:nvPr>
            <p:ph type="pic" sz="quarter" idx="16"/>
          </p:nvPr>
        </p:nvSpPr>
        <p:spPr>
          <a:xfrm>
            <a:off x="9655797" y="2239616"/>
            <a:ext cx="5075582" cy="5075582"/>
          </a:xfrm>
          <a:custGeom>
            <a:avLst/>
            <a:gdLst>
              <a:gd name="connsiteX0" fmla="*/ 2537791 w 5075582"/>
              <a:gd name="connsiteY0" fmla="*/ 0 h 5075582"/>
              <a:gd name="connsiteX1" fmla="*/ 5075582 w 5075582"/>
              <a:gd name="connsiteY1" fmla="*/ 2537791 h 5075582"/>
              <a:gd name="connsiteX2" fmla="*/ 2537791 w 5075582"/>
              <a:gd name="connsiteY2" fmla="*/ 5075582 h 5075582"/>
              <a:gd name="connsiteX3" fmla="*/ 0 w 5075582"/>
              <a:gd name="connsiteY3" fmla="*/ 2537791 h 5075582"/>
              <a:gd name="connsiteX4" fmla="*/ 2537791 w 5075582"/>
              <a:gd name="connsiteY4" fmla="*/ 0 h 507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5582" h="5075582">
                <a:moveTo>
                  <a:pt x="2537791" y="0"/>
                </a:moveTo>
                <a:cubicBezTo>
                  <a:pt x="3939374" y="0"/>
                  <a:pt x="5075582" y="1136208"/>
                  <a:pt x="5075582" y="2537791"/>
                </a:cubicBezTo>
                <a:cubicBezTo>
                  <a:pt x="5075582" y="3939374"/>
                  <a:pt x="3939374" y="5075582"/>
                  <a:pt x="2537791" y="5075582"/>
                </a:cubicBezTo>
                <a:cubicBezTo>
                  <a:pt x="1136208" y="5075582"/>
                  <a:pt x="0" y="3939374"/>
                  <a:pt x="0" y="2537791"/>
                </a:cubicBezTo>
                <a:cubicBezTo>
                  <a:pt x="0" y="1136208"/>
                  <a:pt x="1136208" y="0"/>
                  <a:pt x="2537791" y="0"/>
                </a:cubicBezTo>
                <a:close/>
              </a:path>
            </a:pathLst>
          </a:custGeom>
          <a:pattFill prst="pct60">
            <a:fgClr>
              <a:schemeClr val="bg1"/>
            </a:fgClr>
            <a:bgClr>
              <a:schemeClr val="bg1">
                <a:lumMod val="85000"/>
              </a:schemeClr>
            </a:bgClr>
          </a:pattFill>
          <a:effectLst/>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999212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63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10496550" y="3249550"/>
            <a:ext cx="3390900" cy="7347015"/>
          </a:xfrm>
          <a:prstGeom prst="rect">
            <a:avLst/>
          </a:prstGeom>
          <a:pattFill prst="pct60">
            <a:fgClr>
              <a:srgbClr val="FFFFFF"/>
            </a:fgClr>
            <a:bgClr>
              <a:srgbClr val="E6E9EE"/>
            </a:bgClr>
          </a:pattFill>
        </p:spPr>
        <p:txBody>
          <a:bodyPr/>
          <a:lstStyle>
            <a:lvl1pPr>
              <a:defRPr lang="en-US" dirty="0"/>
            </a:lvl1pPr>
          </a:lstStyle>
          <a:p>
            <a:pPr lvl="0"/>
            <a:r>
              <a:rPr lang="en-US"/>
              <a:t>Drag and drop picture</a:t>
            </a:r>
          </a:p>
        </p:txBody>
      </p:sp>
    </p:spTree>
    <p:extLst>
      <p:ext uri="{BB962C8B-B14F-4D97-AF65-F5344CB8AC3E}">
        <p14:creationId xmlns:p14="http://schemas.microsoft.com/office/powerpoint/2010/main" val="32532233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667">
                                          <p:cBhvr additive="base">
                                            <p:cTn id="7" dur="15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ppt_x"/>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74_Custom Layout">
    <p:spTree>
      <p:nvGrpSpPr>
        <p:cNvPr id="1" name=""/>
        <p:cNvGrpSpPr/>
        <p:nvPr/>
      </p:nvGrpSpPr>
      <p:grpSpPr>
        <a:xfrm>
          <a:off x="0" y="0"/>
          <a:ext cx="0" cy="0"/>
          <a:chOff x="0" y="0"/>
          <a:chExt cx="0" cy="0"/>
        </a:xfrm>
      </p:grpSpPr>
      <p:sp>
        <p:nvSpPr>
          <p:cNvPr id="9" name="Picture Placeholder 10"/>
          <p:cNvSpPr>
            <a:spLocks noGrp="1"/>
          </p:cNvSpPr>
          <p:nvPr>
            <p:ph type="pic" sz="quarter" idx="10" hasCustomPrompt="1"/>
          </p:nvPr>
        </p:nvSpPr>
        <p:spPr>
          <a:xfrm>
            <a:off x="3238501" y="3770537"/>
            <a:ext cx="7757745" cy="4365278"/>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5401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100" fill="hold"/>
                                        <p:tgtEl>
                                          <p:spTgt spid="9"/>
                                        </p:tgtEl>
                                        <p:attrNameLst>
                                          <p:attrName>ppt_x</p:attrName>
                                        </p:attrNameLst>
                                      </p:cBhvr>
                                      <p:tavLst>
                                        <p:tav tm="0">
                                          <p:val>
                                            <p:strVal val="0-#ppt_w/2"/>
                                          </p:val>
                                        </p:tav>
                                        <p:tav tm="100000">
                                          <p:val>
                                            <p:strVal val="#ppt_x"/>
                                          </p:val>
                                        </p:tav>
                                      </p:tavLst>
                                    </p:anim>
                                    <p:anim calcmode="lin" valueType="num">
                                      <p:cBhvr additive="base">
                                        <p:cTn id="8" dur="11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4_Custom Layout">
    <p:spTree>
      <p:nvGrpSpPr>
        <p:cNvPr id="1" name=""/>
        <p:cNvGrpSpPr/>
        <p:nvPr/>
      </p:nvGrpSpPr>
      <p:grpSpPr>
        <a:xfrm>
          <a:off x="0" y="0"/>
          <a:ext cx="0" cy="0"/>
          <a:chOff x="0" y="0"/>
          <a:chExt cx="0" cy="0"/>
        </a:xfrm>
      </p:grpSpPr>
      <p:sp>
        <p:nvSpPr>
          <p:cNvPr id="15" name="Picture Placeholder 15"/>
          <p:cNvSpPr>
            <a:spLocks noGrp="1"/>
          </p:cNvSpPr>
          <p:nvPr>
            <p:ph type="pic" sz="quarter" idx="10" hasCustomPrompt="1"/>
          </p:nvPr>
        </p:nvSpPr>
        <p:spPr>
          <a:xfrm>
            <a:off x="7233249" y="3249550"/>
            <a:ext cx="3390900" cy="7347015"/>
          </a:xfrm>
          <a:prstGeom prst="rect">
            <a:avLst/>
          </a:prstGeom>
          <a:pattFill prst="pct60">
            <a:fgClr>
              <a:srgbClr val="FFFFFF"/>
            </a:fgClr>
            <a:bgClr>
              <a:srgbClr val="E6E9EE"/>
            </a:bgClr>
          </a:pattFill>
        </p:spPr>
        <p:txBody>
          <a:bodyPr anchor="ctr"/>
          <a:lstStyle>
            <a:lvl1pPr>
              <a:defRPr lang="en-US" dirty="0"/>
            </a:lvl1pPr>
          </a:lstStyle>
          <a:p>
            <a:pPr lvl="0"/>
            <a:r>
              <a:rPr lang="en-US"/>
              <a:t>Drag and drop picture</a:t>
            </a:r>
          </a:p>
        </p:txBody>
      </p:sp>
      <p:sp>
        <p:nvSpPr>
          <p:cNvPr id="33" name="Picture Placeholder 15"/>
          <p:cNvSpPr>
            <a:spLocks noGrp="1"/>
          </p:cNvSpPr>
          <p:nvPr>
            <p:ph type="pic" sz="quarter" idx="11" hasCustomPrompt="1"/>
          </p:nvPr>
        </p:nvSpPr>
        <p:spPr>
          <a:xfrm>
            <a:off x="3116036" y="3249550"/>
            <a:ext cx="3390900" cy="7347015"/>
          </a:xfrm>
          <a:prstGeom prst="rect">
            <a:avLst/>
          </a:prstGeom>
          <a:pattFill prst="pct60">
            <a:fgClr>
              <a:srgbClr val="FFFFFF"/>
            </a:fgClr>
            <a:bgClr>
              <a:srgbClr val="E6E9EE"/>
            </a:bgClr>
          </a:pattFill>
        </p:spPr>
        <p:txBody>
          <a:bodyPr anchor="ctr"/>
          <a:lstStyle>
            <a:lvl1pPr>
              <a:defRPr lang="en-US" dirty="0"/>
            </a:lvl1pPr>
          </a:lstStyle>
          <a:p>
            <a:pPr lvl="0"/>
            <a:r>
              <a:rPr lang="en-US" dirty="0"/>
              <a:t>Drag and drop picture</a:t>
            </a:r>
          </a:p>
        </p:txBody>
      </p:sp>
      <p:sp>
        <p:nvSpPr>
          <p:cNvPr id="35" name="Picture Placeholder 15"/>
          <p:cNvSpPr>
            <a:spLocks noGrp="1"/>
          </p:cNvSpPr>
          <p:nvPr>
            <p:ph type="pic" sz="quarter" idx="12" hasCustomPrompt="1"/>
          </p:nvPr>
        </p:nvSpPr>
        <p:spPr>
          <a:xfrm>
            <a:off x="11346651" y="3249550"/>
            <a:ext cx="3390900" cy="7347015"/>
          </a:xfrm>
          <a:prstGeom prst="rect">
            <a:avLst/>
          </a:pr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296944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0-#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3" grpId="0" animBg="1"/>
      <p:bldP spid="35"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70_Custom Layout">
    <p:bg>
      <p:bgPr>
        <a:solidFill>
          <a:schemeClr val="accent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3156155" y="3073034"/>
            <a:ext cx="8654959" cy="18723865"/>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a:pattFill prst="pct60">
            <a:fgClr>
              <a:srgbClr val="FFFFFF"/>
            </a:fgClr>
            <a:bgClr>
              <a:srgbClr val="E6E9EE"/>
            </a:bgClr>
          </a:pattFill>
        </p:spPr>
        <p:txBody>
          <a:bodyPr anchor="ctr"/>
          <a:lstStyle>
            <a:lvl1pPr>
              <a:defRPr lang="en-US" dirty="0"/>
            </a:lvl1pPr>
          </a:lstStyle>
          <a:p>
            <a:pPr lvl="0"/>
            <a:r>
              <a:rPr lang="en-US"/>
              <a:t>Drag and drop picture</a:t>
            </a:r>
          </a:p>
        </p:txBody>
      </p:sp>
    </p:spTree>
    <p:extLst>
      <p:ext uri="{BB962C8B-B14F-4D97-AF65-F5344CB8AC3E}">
        <p14:creationId xmlns:p14="http://schemas.microsoft.com/office/powerpoint/2010/main" val="37052205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667">
                                          <p:cBhvr additive="base">
                                            <p:cTn id="7" dur="15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6126659" y="2"/>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12253318" y="2"/>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1" y="6917732"/>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6126660" y="6917732"/>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18379976" y="2"/>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12253318" y="6917732"/>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7853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userDrawn="1">
          <p15:clr>
            <a:srgbClr val="FBAE40"/>
          </p15:clr>
        </p15:guide>
        <p15:guide id="5" pos="768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5DAAA84-8CB9-4126-A2A3-B5810518A7B3}"/>
              </a:ext>
            </a:extLst>
          </p:cNvPr>
          <p:cNvSpPr>
            <a:spLocks noGrp="1"/>
          </p:cNvSpPr>
          <p:nvPr>
            <p:ph type="pic" sz="quarter" idx="13"/>
          </p:nvPr>
        </p:nvSpPr>
        <p:spPr>
          <a:xfrm>
            <a:off x="465238" y="2258898"/>
            <a:ext cx="9170594" cy="5589377"/>
          </a:xfrm>
          <a:custGeom>
            <a:avLst/>
            <a:gdLst>
              <a:gd name="connsiteX0" fmla="*/ 0 w 6263640"/>
              <a:gd name="connsiteY0" fmla="*/ 0 h 3817620"/>
              <a:gd name="connsiteX1" fmla="*/ 6263640 w 6263640"/>
              <a:gd name="connsiteY1" fmla="*/ 0 h 3817620"/>
              <a:gd name="connsiteX2" fmla="*/ 6263640 w 6263640"/>
              <a:gd name="connsiteY2" fmla="*/ 3817620 h 3817620"/>
              <a:gd name="connsiteX3" fmla="*/ 0 w 6263640"/>
              <a:gd name="connsiteY3" fmla="*/ 3817620 h 3817620"/>
            </a:gdLst>
            <a:ahLst/>
            <a:cxnLst>
              <a:cxn ang="0">
                <a:pos x="connsiteX0" y="connsiteY0"/>
              </a:cxn>
              <a:cxn ang="0">
                <a:pos x="connsiteX1" y="connsiteY1"/>
              </a:cxn>
              <a:cxn ang="0">
                <a:pos x="connsiteX2" y="connsiteY2"/>
              </a:cxn>
              <a:cxn ang="0">
                <a:pos x="connsiteX3" y="connsiteY3"/>
              </a:cxn>
            </a:cxnLst>
            <a:rect l="l" t="t" r="r" b="b"/>
            <a:pathLst>
              <a:path w="6263640" h="3817620">
                <a:moveTo>
                  <a:pt x="0" y="0"/>
                </a:moveTo>
                <a:lnTo>
                  <a:pt x="6263640" y="0"/>
                </a:lnTo>
                <a:lnTo>
                  <a:pt x="6263640" y="3817620"/>
                </a:lnTo>
                <a:lnTo>
                  <a:pt x="0" y="3817620"/>
                </a:lnTo>
                <a:close/>
              </a:path>
            </a:pathLst>
          </a:custGeom>
          <a:blipFill dpi="0" rotWithShape="1">
            <a:blip r:embed="rId2"/>
            <a:srcRect/>
            <a:stretch>
              <a:fillRect/>
            </a:stretch>
          </a:blipFill>
          <a:effectLst/>
          <a:scene3d>
            <a:camera prst="isometricRightUp"/>
            <a:lightRig rig="threePt" dir="t"/>
          </a:scene3d>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165556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ppt_x"/>
                                          </p:val>
                                        </p:tav>
                                        <p:tav tm="100000">
                                          <p:val>
                                            <p:strVal val="#ppt_x"/>
                                          </p:val>
                                        </p:tav>
                                      </p:tavLst>
                                    </p:anim>
                                    <p:anim calcmode="lin" valueType="num">
                                      <p:cBhvr additive="base">
                                        <p:cTn id="8" dur="9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Laptop Group">
    <p:spTree>
      <p:nvGrpSpPr>
        <p:cNvPr id="1" name=""/>
        <p:cNvGrpSpPr/>
        <p:nvPr/>
      </p:nvGrpSpPr>
      <p:grpSpPr>
        <a:xfrm>
          <a:off x="0" y="0"/>
          <a:ext cx="0" cy="0"/>
          <a:chOff x="0" y="0"/>
          <a:chExt cx="0" cy="0"/>
        </a:xfrm>
      </p:grpSpPr>
      <p:sp>
        <p:nvSpPr>
          <p:cNvPr id="2196" name="Shape 2196"/>
          <p:cNvSpPr>
            <a:spLocks noGrp="1"/>
          </p:cNvSpPr>
          <p:nvPr>
            <p:ph type="pic" sz="quarter" idx="13"/>
          </p:nvPr>
        </p:nvSpPr>
        <p:spPr>
          <a:xfrm>
            <a:off x="3168218" y="3627168"/>
            <a:ext cx="5259938" cy="3345477"/>
          </a:xfrm>
          <a:prstGeom prst="rect">
            <a:avLst/>
          </a:prstGeom>
        </p:spPr>
        <p:txBody>
          <a:bodyPr lIns="91439" tIns="45719" rIns="91439" bIns="45719" anchor="t">
            <a:noAutofit/>
          </a:bodyPr>
          <a:lstStyle>
            <a:lvl1pPr>
              <a:defRPr sz="2667">
                <a:solidFill>
                  <a:srgbClr val="FFFFFF"/>
                </a:solidFill>
              </a:defRPr>
            </a:lvl1pPr>
          </a:lstStyle>
          <a:p>
            <a:endParaRPr/>
          </a:p>
        </p:txBody>
      </p:sp>
      <p:sp>
        <p:nvSpPr>
          <p:cNvPr id="2198" name="Shape 2198"/>
          <p:cNvSpPr>
            <a:spLocks noGrp="1"/>
          </p:cNvSpPr>
          <p:nvPr>
            <p:ph type="pic" sz="quarter" idx="15"/>
          </p:nvPr>
        </p:nvSpPr>
        <p:spPr>
          <a:xfrm>
            <a:off x="15695286" y="3627175"/>
            <a:ext cx="5259938" cy="3345475"/>
          </a:xfrm>
          <a:prstGeom prst="rect">
            <a:avLst/>
          </a:prstGeom>
        </p:spPr>
        <p:txBody>
          <a:bodyPr lIns="91439" tIns="45719" rIns="91439" bIns="45719" anchor="t">
            <a:noAutofit/>
          </a:bodyPr>
          <a:lstStyle>
            <a:lvl1pPr>
              <a:defRPr sz="2667">
                <a:solidFill>
                  <a:srgbClr val="FFFFFF"/>
                </a:solidFill>
              </a:defRPr>
            </a:lvl1pPr>
          </a:lstStyle>
          <a:p>
            <a:endParaRPr/>
          </a:p>
        </p:txBody>
      </p:sp>
      <p:sp>
        <p:nvSpPr>
          <p:cNvPr id="2200" name="Shape 2200"/>
          <p:cNvSpPr>
            <a:spLocks noGrp="1"/>
          </p:cNvSpPr>
          <p:nvPr>
            <p:ph type="pic" sz="quarter" idx="17"/>
          </p:nvPr>
        </p:nvSpPr>
        <p:spPr>
          <a:xfrm>
            <a:off x="8550426" y="3107219"/>
            <a:ext cx="6983232" cy="4496128"/>
          </a:xfrm>
          <a:prstGeom prst="rect">
            <a:avLst/>
          </a:prstGeom>
        </p:spPr>
        <p:txBody>
          <a:bodyPr lIns="91439" tIns="45719" rIns="91439" bIns="45719" anchor="t">
            <a:noAutofit/>
          </a:bodyPr>
          <a:lstStyle>
            <a:lvl1pPr>
              <a:defRPr sz="2667">
                <a:solidFill>
                  <a:srgbClr val="FFFFFF"/>
                </a:solidFill>
              </a:defRPr>
            </a:lvl1pPr>
          </a:lstStyle>
          <a:p>
            <a:endParaRPr/>
          </a:p>
        </p:txBody>
      </p:sp>
    </p:spTree>
    <p:extLst>
      <p:ext uri="{BB962C8B-B14F-4D97-AF65-F5344CB8AC3E}">
        <p14:creationId xmlns:p14="http://schemas.microsoft.com/office/powerpoint/2010/main" val="11361922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he Leader of Presentation">
    <p:bg>
      <p:bgPr>
        <a:solidFill>
          <a:schemeClr val="tx1"/>
        </a:solidFill>
        <a:effectLst/>
      </p:bgPr>
    </p:bg>
    <p:spTree>
      <p:nvGrpSpPr>
        <p:cNvPr id="1" name=""/>
        <p:cNvGrpSpPr/>
        <p:nvPr/>
      </p:nvGrpSpPr>
      <p:grpSpPr>
        <a:xfrm>
          <a:off x="0" y="0"/>
          <a:ext cx="0" cy="0"/>
          <a:chOff x="0" y="0"/>
          <a:chExt cx="0" cy="0"/>
        </a:xfrm>
      </p:grpSpPr>
      <p:sp>
        <p:nvSpPr>
          <p:cNvPr id="51" name="Shape 51"/>
          <p:cNvSpPr>
            <a:spLocks noGrp="1"/>
          </p:cNvSpPr>
          <p:nvPr>
            <p:ph type="pic" idx="13"/>
          </p:nvPr>
        </p:nvSpPr>
        <p:spPr>
          <a:xfrm>
            <a:off x="2" y="0"/>
            <a:ext cx="10053055" cy="13716000"/>
          </a:xfrm>
          <a:prstGeom prst="rect">
            <a:avLst/>
          </a:prstGeom>
        </p:spPr>
        <p:txBody>
          <a:bodyPr lIns="91439" tIns="45719" rIns="91439" bIns="45719" anchor="t">
            <a:noAutofit/>
          </a:bodyPr>
          <a:lstStyle>
            <a:lvl1pPr>
              <a:defRPr sz="2667">
                <a:solidFill>
                  <a:srgbClr val="FFFFFF"/>
                </a:solidFill>
              </a:defRPr>
            </a:lvl1pPr>
          </a:lstStyle>
          <a:p>
            <a:endParaRPr dirty="0"/>
          </a:p>
        </p:txBody>
      </p:sp>
      <p:sp>
        <p:nvSpPr>
          <p:cNvPr id="52" name="Shape 5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1412914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2144CA5-400B-42E8-8E68-E90BB1B21229}"/>
              </a:ext>
            </a:extLst>
          </p:cNvPr>
          <p:cNvSpPr>
            <a:spLocks noGrp="1"/>
          </p:cNvSpPr>
          <p:nvPr>
            <p:ph type="pic" sz="quarter" idx="13"/>
          </p:nvPr>
        </p:nvSpPr>
        <p:spPr>
          <a:xfrm>
            <a:off x="3101086" y="4407534"/>
            <a:ext cx="5943600" cy="3474720"/>
          </a:xfrm>
          <a:custGeom>
            <a:avLst/>
            <a:gdLst>
              <a:gd name="connsiteX0" fmla="*/ 0 w 24387176"/>
              <a:gd name="connsiteY0" fmla="*/ 0 h 13716000"/>
              <a:gd name="connsiteX1" fmla="*/ 24387176 w 24387176"/>
              <a:gd name="connsiteY1" fmla="*/ 0 h 13716000"/>
              <a:gd name="connsiteX2" fmla="*/ 24387176 w 24387176"/>
              <a:gd name="connsiteY2" fmla="*/ 13716000 h 13716000"/>
              <a:gd name="connsiteX3" fmla="*/ 0 w 2438717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87176" h="13716000">
                <a:moveTo>
                  <a:pt x="0" y="0"/>
                </a:moveTo>
                <a:lnTo>
                  <a:pt x="24387176" y="0"/>
                </a:lnTo>
                <a:lnTo>
                  <a:pt x="24387176" y="13716000"/>
                </a:lnTo>
                <a:lnTo>
                  <a:pt x="0" y="13716000"/>
                </a:lnTo>
                <a:close/>
              </a:path>
            </a:pathLst>
          </a:custGeom>
          <a:pattFill prst="pct60">
            <a:fgClr>
              <a:srgbClr val="E6EAF3"/>
            </a:fgClr>
            <a:bgClr>
              <a:schemeClr val="bg1"/>
            </a:bgClr>
          </a:pattFill>
          <a:scene3d>
            <a:camera prst="perspectiveFront" fov="2700000">
              <a:rot lat="1620000" lon="19800000" rev="540000"/>
            </a:camera>
            <a:lightRig rig="threePt" dir="t"/>
          </a:scene3d>
        </p:spPr>
        <p:txBody>
          <a:bodyPr wrap="square" anchor="ctr">
            <a:noAutofit/>
          </a:bodyPr>
          <a:lstStyle>
            <a:lvl1pPr marL="0" indent="0" algn="ctr">
              <a:buFontTx/>
              <a:buNone/>
              <a:defRPr sz="2400"/>
            </a:lvl1pPr>
          </a:lstStyle>
          <a:p>
            <a:endParaRPr lang="en-US"/>
          </a:p>
        </p:txBody>
      </p:sp>
    </p:spTree>
    <p:extLst>
      <p:ext uri="{BB962C8B-B14F-4D97-AF65-F5344CB8AC3E}">
        <p14:creationId xmlns:p14="http://schemas.microsoft.com/office/powerpoint/2010/main" val="403650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102AE05-6D17-458D-8465-B3FC5393C77D}"/>
              </a:ext>
            </a:extLst>
          </p:cNvPr>
          <p:cNvSpPr/>
          <p:nvPr userDrawn="1"/>
        </p:nvSpPr>
        <p:spPr>
          <a:xfrm>
            <a:off x="0" y="0"/>
            <a:ext cx="24387175" cy="13716000"/>
          </a:xfrm>
          <a:prstGeom prst="rect">
            <a:avLst/>
          </a:prstGeom>
          <a:gradFill>
            <a:gsLst>
              <a:gs pos="0">
                <a:schemeClr val="accent1">
                  <a:alpha val="58000"/>
                </a:schemeClr>
              </a:gs>
              <a:gs pos="100000">
                <a:schemeClr val="tx2">
                  <a:lumMod val="100000"/>
                  <a:alpha val="67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5">
            <a:extLst>
              <a:ext uri="{FF2B5EF4-FFF2-40B4-BE49-F238E27FC236}">
                <a16:creationId xmlns:a16="http://schemas.microsoft.com/office/drawing/2014/main" id="{3EEC57E5-E254-45F1-8F50-68D3E3B4902F}"/>
              </a:ext>
            </a:extLst>
          </p:cNvPr>
          <p:cNvSpPr txBox="1">
            <a:spLocks/>
          </p:cNvSpPr>
          <p:nvPr userDrawn="1"/>
        </p:nvSpPr>
        <p:spPr>
          <a:xfrm>
            <a:off x="22588055" y="12764251"/>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smtClean="0">
                <a:solidFill>
                  <a:srgbClr val="FFFFFF"/>
                </a:solidFill>
              </a:rPr>
              <a:pPr algn="ctr"/>
              <a:t>‹#›</a:t>
            </a:fld>
            <a:endParaRPr lang="en-US" sz="1200">
              <a:solidFill>
                <a:srgbClr val="FFFFFF"/>
              </a:solidFill>
            </a:endParaRPr>
          </a:p>
        </p:txBody>
      </p:sp>
      <p:sp>
        <p:nvSpPr>
          <p:cNvPr id="9" name="Oval 8">
            <a:extLst>
              <a:ext uri="{FF2B5EF4-FFF2-40B4-BE49-F238E27FC236}">
                <a16:creationId xmlns:a16="http://schemas.microsoft.com/office/drawing/2014/main" id="{D4E92A23-A1C6-4571-9DF4-49EAA72A442E}"/>
              </a:ext>
            </a:extLst>
          </p:cNvPr>
          <p:cNvSpPr/>
          <p:nvPr userDrawn="1"/>
        </p:nvSpPr>
        <p:spPr>
          <a:xfrm>
            <a:off x="22416068" y="12759912"/>
            <a:ext cx="591468" cy="591468"/>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 name="Oval 9">
            <a:extLst>
              <a:ext uri="{FF2B5EF4-FFF2-40B4-BE49-F238E27FC236}">
                <a16:creationId xmlns:a16="http://schemas.microsoft.com/office/drawing/2014/main" id="{CC15EBE6-FAEA-4EB3-A723-088E4D2FADC4}"/>
              </a:ext>
            </a:extLst>
          </p:cNvPr>
          <p:cNvSpPr/>
          <p:nvPr userDrawn="1"/>
        </p:nvSpPr>
        <p:spPr>
          <a:xfrm>
            <a:off x="21641738" y="12759912"/>
            <a:ext cx="591468" cy="591468"/>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 name="Rectangle 9">
            <a:extLst>
              <a:ext uri="{FF2B5EF4-FFF2-40B4-BE49-F238E27FC236}">
                <a16:creationId xmlns:a16="http://schemas.microsoft.com/office/drawing/2014/main" id="{79C3FC98-5797-49A1-AC8F-88233A617140}"/>
              </a:ext>
            </a:extLst>
          </p:cNvPr>
          <p:cNvSpPr/>
          <p:nvPr userDrawn="1"/>
        </p:nvSpPr>
        <p:spPr>
          <a:xfrm rot="2700000">
            <a:off x="21898879" y="12975664"/>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2" name="Oval 11">
            <a:extLst>
              <a:ext uri="{FF2B5EF4-FFF2-40B4-BE49-F238E27FC236}">
                <a16:creationId xmlns:a16="http://schemas.microsoft.com/office/drawing/2014/main" id="{30626E1C-4BCC-495F-9763-6C99572ACF14}"/>
              </a:ext>
            </a:extLst>
          </p:cNvPr>
          <p:cNvSpPr/>
          <p:nvPr userDrawn="1"/>
        </p:nvSpPr>
        <p:spPr>
          <a:xfrm rot="10800000">
            <a:off x="23190396" y="12759912"/>
            <a:ext cx="591468" cy="591468"/>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Rectangle 9">
            <a:extLst>
              <a:ext uri="{FF2B5EF4-FFF2-40B4-BE49-F238E27FC236}">
                <a16:creationId xmlns:a16="http://schemas.microsoft.com/office/drawing/2014/main" id="{6B04E42F-1D42-448A-9518-02B6614D0AB3}"/>
              </a:ext>
            </a:extLst>
          </p:cNvPr>
          <p:cNvSpPr/>
          <p:nvPr userDrawn="1"/>
        </p:nvSpPr>
        <p:spPr>
          <a:xfrm rot="13500000">
            <a:off x="23364753" y="12975664"/>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595136F5-C351-4C68-8D8D-FA42FA2D2F48}"/>
              </a:ext>
            </a:extLst>
          </p:cNvPr>
          <p:cNvSpPr txBox="1"/>
          <p:nvPr userDrawn="1"/>
        </p:nvSpPr>
        <p:spPr>
          <a:xfrm>
            <a:off x="386160" y="12958790"/>
            <a:ext cx="4307333" cy="369332"/>
          </a:xfrm>
          <a:prstGeom prst="rect">
            <a:avLst/>
          </a:prstGeom>
          <a:noFill/>
        </p:spPr>
        <p:txBody>
          <a:bodyPr wrap="none" rtlCol="0">
            <a:spAutoFit/>
          </a:bodyPr>
          <a:lstStyle/>
          <a:p>
            <a:r>
              <a:rPr lang="en-US" sz="1800">
                <a:solidFill>
                  <a:srgbClr val="FFFFFF"/>
                </a:solidFill>
              </a:rPr>
              <a:t>MASSIVE X presentation to DesignBall team</a:t>
            </a:r>
          </a:p>
        </p:txBody>
      </p:sp>
      <p:sp>
        <p:nvSpPr>
          <p:cNvPr id="21" name="Freeform 6">
            <a:extLst>
              <a:ext uri="{FF2B5EF4-FFF2-40B4-BE49-F238E27FC236}">
                <a16:creationId xmlns:a16="http://schemas.microsoft.com/office/drawing/2014/main" id="{4013BE43-DB0B-4CA2-9DC9-736A434BE08B}"/>
              </a:ext>
            </a:extLst>
          </p:cNvPr>
          <p:cNvSpPr>
            <a:spLocks/>
          </p:cNvSpPr>
          <p:nvPr userDrawn="1"/>
        </p:nvSpPr>
        <p:spPr bwMode="auto">
          <a:xfrm>
            <a:off x="5458680" y="12998775"/>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 name="Freeform 7">
            <a:extLst>
              <a:ext uri="{FF2B5EF4-FFF2-40B4-BE49-F238E27FC236}">
                <a16:creationId xmlns:a16="http://schemas.microsoft.com/office/drawing/2014/main" id="{CBF5838F-36B4-4D11-A275-6C7541383673}"/>
              </a:ext>
            </a:extLst>
          </p:cNvPr>
          <p:cNvSpPr>
            <a:spLocks noEditPoints="1"/>
          </p:cNvSpPr>
          <p:nvPr userDrawn="1"/>
        </p:nvSpPr>
        <p:spPr bwMode="auto">
          <a:xfrm>
            <a:off x="6163247" y="12993579"/>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8">
            <a:extLst>
              <a:ext uri="{FF2B5EF4-FFF2-40B4-BE49-F238E27FC236}">
                <a16:creationId xmlns:a16="http://schemas.microsoft.com/office/drawing/2014/main" id="{C6129907-6C9D-4CE1-94E2-086EB885166A}"/>
              </a:ext>
            </a:extLst>
          </p:cNvPr>
          <p:cNvSpPr>
            <a:spLocks/>
          </p:cNvSpPr>
          <p:nvPr userDrawn="1"/>
        </p:nvSpPr>
        <p:spPr bwMode="auto">
          <a:xfrm>
            <a:off x="6926660" y="13015573"/>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Oval 23">
            <a:extLst>
              <a:ext uri="{FF2B5EF4-FFF2-40B4-BE49-F238E27FC236}">
                <a16:creationId xmlns:a16="http://schemas.microsoft.com/office/drawing/2014/main" id="{205145A7-B211-4BDD-849A-18020779A9A7}"/>
              </a:ext>
            </a:extLst>
          </p:cNvPr>
          <p:cNvSpPr/>
          <p:nvPr userDrawn="1"/>
        </p:nvSpPr>
        <p:spPr>
          <a:xfrm>
            <a:off x="5993849" y="12821873"/>
            <a:ext cx="591086" cy="591086"/>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5" name="Oval 24">
            <a:extLst>
              <a:ext uri="{FF2B5EF4-FFF2-40B4-BE49-F238E27FC236}">
                <a16:creationId xmlns:a16="http://schemas.microsoft.com/office/drawing/2014/main" id="{FE483F2A-CFC9-4771-A4F8-B0D9042F29C2}"/>
              </a:ext>
            </a:extLst>
          </p:cNvPr>
          <p:cNvSpPr/>
          <p:nvPr userDrawn="1"/>
        </p:nvSpPr>
        <p:spPr>
          <a:xfrm>
            <a:off x="5220020" y="12821873"/>
            <a:ext cx="591086" cy="591086"/>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6" name="Oval 25">
            <a:extLst>
              <a:ext uri="{FF2B5EF4-FFF2-40B4-BE49-F238E27FC236}">
                <a16:creationId xmlns:a16="http://schemas.microsoft.com/office/drawing/2014/main" id="{DA2DA5D3-A673-4D9E-A8C2-A8CC1F8EC852}"/>
              </a:ext>
            </a:extLst>
          </p:cNvPr>
          <p:cNvSpPr/>
          <p:nvPr userDrawn="1"/>
        </p:nvSpPr>
        <p:spPr>
          <a:xfrm rot="10800000">
            <a:off x="6767677" y="12821873"/>
            <a:ext cx="591086" cy="591086"/>
          </a:xfrm>
          <a:prstGeom prst="ellipse">
            <a:avLst/>
          </a:prstGeom>
          <a:no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7" name="Action Button: Forward or Next 26">
            <a:hlinkClick r:id="" action="ppaction://hlinkshowjump?jump=nextslide" highlightClick="1"/>
            <a:extLst>
              <a:ext uri="{FF2B5EF4-FFF2-40B4-BE49-F238E27FC236}">
                <a16:creationId xmlns:a16="http://schemas.microsoft.com/office/drawing/2014/main" id="{892530B6-DE36-42CA-8BC5-A4446A99996A}"/>
              </a:ext>
            </a:extLst>
          </p:cNvPr>
          <p:cNvSpPr/>
          <p:nvPr userDrawn="1"/>
        </p:nvSpPr>
        <p:spPr>
          <a:xfrm>
            <a:off x="23142094" y="12703911"/>
            <a:ext cx="714192" cy="71419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8" name="Action Button: Back or Previous 27">
            <a:hlinkClick r:id="" action="ppaction://hlinkshowjump?jump=previousslide" highlightClick="1"/>
            <a:extLst>
              <a:ext uri="{FF2B5EF4-FFF2-40B4-BE49-F238E27FC236}">
                <a16:creationId xmlns:a16="http://schemas.microsoft.com/office/drawing/2014/main" id="{F6D60969-4BA4-43C5-A057-E69673CC813B}"/>
              </a:ext>
            </a:extLst>
          </p:cNvPr>
          <p:cNvSpPr/>
          <p:nvPr userDrawn="1"/>
        </p:nvSpPr>
        <p:spPr>
          <a:xfrm>
            <a:off x="21585109" y="12690111"/>
            <a:ext cx="714192" cy="71419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Tree>
    <p:extLst>
      <p:ext uri="{BB962C8B-B14F-4D97-AF65-F5344CB8AC3E}">
        <p14:creationId xmlns:p14="http://schemas.microsoft.com/office/powerpoint/2010/main" val="112089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D20A1C01-5A8D-4D28-BD2A-5F7CD77A5EE8}"/>
              </a:ext>
            </a:extLst>
          </p:cNvPr>
          <p:cNvSpPr>
            <a:spLocks noGrp="1"/>
          </p:cNvSpPr>
          <p:nvPr>
            <p:ph type="pic" sz="quarter" idx="38"/>
          </p:nvPr>
        </p:nvSpPr>
        <p:spPr>
          <a:xfrm>
            <a:off x="6126659" y="2"/>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2" name="Picture Placeholder 31">
            <a:extLst>
              <a:ext uri="{FF2B5EF4-FFF2-40B4-BE49-F238E27FC236}">
                <a16:creationId xmlns:a16="http://schemas.microsoft.com/office/drawing/2014/main" id="{AFA33A9A-7C63-48CF-80D3-E8B89809C8F6}"/>
              </a:ext>
            </a:extLst>
          </p:cNvPr>
          <p:cNvSpPr>
            <a:spLocks noGrp="1"/>
          </p:cNvSpPr>
          <p:nvPr>
            <p:ph type="pic" sz="quarter" idx="39"/>
          </p:nvPr>
        </p:nvSpPr>
        <p:spPr>
          <a:xfrm>
            <a:off x="12253318" y="2"/>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4" name="Picture Placeholder 33">
            <a:extLst>
              <a:ext uri="{FF2B5EF4-FFF2-40B4-BE49-F238E27FC236}">
                <a16:creationId xmlns:a16="http://schemas.microsoft.com/office/drawing/2014/main" id="{F2BA50BE-6CD6-438C-ABA3-F0CA17693FC6}"/>
              </a:ext>
            </a:extLst>
          </p:cNvPr>
          <p:cNvSpPr>
            <a:spLocks noGrp="1"/>
          </p:cNvSpPr>
          <p:nvPr>
            <p:ph type="pic" sz="quarter" idx="40"/>
          </p:nvPr>
        </p:nvSpPr>
        <p:spPr>
          <a:xfrm>
            <a:off x="1" y="6917732"/>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5" name="Picture Placeholder 34">
            <a:extLst>
              <a:ext uri="{FF2B5EF4-FFF2-40B4-BE49-F238E27FC236}">
                <a16:creationId xmlns:a16="http://schemas.microsoft.com/office/drawing/2014/main" id="{B1D48CD9-A0E5-4ECB-A530-D4DAC86466F9}"/>
              </a:ext>
            </a:extLst>
          </p:cNvPr>
          <p:cNvSpPr>
            <a:spLocks noGrp="1"/>
          </p:cNvSpPr>
          <p:nvPr>
            <p:ph type="pic" sz="quarter" idx="41"/>
          </p:nvPr>
        </p:nvSpPr>
        <p:spPr>
          <a:xfrm>
            <a:off x="6126660" y="6917732"/>
            <a:ext cx="6007198" cy="6798269"/>
          </a:xfrm>
          <a:custGeom>
            <a:avLst/>
            <a:gdLst>
              <a:gd name="connsiteX0" fmla="*/ 0 w 6007198"/>
              <a:gd name="connsiteY0" fmla="*/ 0 h 6798269"/>
              <a:gd name="connsiteX1" fmla="*/ 6007198 w 6007198"/>
              <a:gd name="connsiteY1" fmla="*/ 0 h 6798269"/>
              <a:gd name="connsiteX2" fmla="*/ 6007198 w 6007198"/>
              <a:gd name="connsiteY2" fmla="*/ 6798269 h 6798269"/>
              <a:gd name="connsiteX3" fmla="*/ 0 w 6007198"/>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198" h="6798269">
                <a:moveTo>
                  <a:pt x="0" y="0"/>
                </a:moveTo>
                <a:lnTo>
                  <a:pt x="6007198" y="0"/>
                </a:lnTo>
                <a:lnTo>
                  <a:pt x="6007198"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3" name="Picture Placeholder 32">
            <a:extLst>
              <a:ext uri="{FF2B5EF4-FFF2-40B4-BE49-F238E27FC236}">
                <a16:creationId xmlns:a16="http://schemas.microsoft.com/office/drawing/2014/main" id="{93736B91-70C5-47D4-915B-F2450F410BD0}"/>
              </a:ext>
            </a:extLst>
          </p:cNvPr>
          <p:cNvSpPr>
            <a:spLocks noGrp="1"/>
          </p:cNvSpPr>
          <p:nvPr>
            <p:ph type="pic" sz="quarter" idx="42"/>
          </p:nvPr>
        </p:nvSpPr>
        <p:spPr>
          <a:xfrm>
            <a:off x="18379976" y="2"/>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36" name="Picture Placeholder 35">
            <a:extLst>
              <a:ext uri="{FF2B5EF4-FFF2-40B4-BE49-F238E27FC236}">
                <a16:creationId xmlns:a16="http://schemas.microsoft.com/office/drawing/2014/main" id="{1F9A97A3-008B-4DBE-8BA2-2FBF3BDFE4E2}"/>
              </a:ext>
            </a:extLst>
          </p:cNvPr>
          <p:cNvSpPr>
            <a:spLocks noGrp="1"/>
          </p:cNvSpPr>
          <p:nvPr>
            <p:ph type="pic" sz="quarter" idx="43"/>
          </p:nvPr>
        </p:nvSpPr>
        <p:spPr>
          <a:xfrm>
            <a:off x="18379976" y="6917732"/>
            <a:ext cx="6007200" cy="6798269"/>
          </a:xfrm>
          <a:custGeom>
            <a:avLst/>
            <a:gdLst>
              <a:gd name="connsiteX0" fmla="*/ 0 w 6007200"/>
              <a:gd name="connsiteY0" fmla="*/ 0 h 6798269"/>
              <a:gd name="connsiteX1" fmla="*/ 6007200 w 6007200"/>
              <a:gd name="connsiteY1" fmla="*/ 0 h 6798269"/>
              <a:gd name="connsiteX2" fmla="*/ 6007200 w 6007200"/>
              <a:gd name="connsiteY2" fmla="*/ 6798269 h 6798269"/>
              <a:gd name="connsiteX3" fmla="*/ 0 w 6007200"/>
              <a:gd name="connsiteY3" fmla="*/ 6798269 h 6798269"/>
            </a:gdLst>
            <a:ahLst/>
            <a:cxnLst>
              <a:cxn ang="0">
                <a:pos x="connsiteX0" y="connsiteY0"/>
              </a:cxn>
              <a:cxn ang="0">
                <a:pos x="connsiteX1" y="connsiteY1"/>
              </a:cxn>
              <a:cxn ang="0">
                <a:pos x="connsiteX2" y="connsiteY2"/>
              </a:cxn>
              <a:cxn ang="0">
                <a:pos x="connsiteX3" y="connsiteY3"/>
              </a:cxn>
            </a:cxnLst>
            <a:rect l="l" t="t" r="r" b="b"/>
            <a:pathLst>
              <a:path w="6007200" h="6798269">
                <a:moveTo>
                  <a:pt x="0" y="0"/>
                </a:moveTo>
                <a:lnTo>
                  <a:pt x="6007200" y="0"/>
                </a:lnTo>
                <a:lnTo>
                  <a:pt x="6007200" y="6798269"/>
                </a:lnTo>
                <a:lnTo>
                  <a:pt x="0" y="6798269"/>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0041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300"/>
                                        <p:tgtEl>
                                          <p:spTgt spid="3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300"/>
                                        <p:tgtEl>
                                          <p:spTgt spid="3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3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animBg="1"/>
      <p:bldP spid="35" grpId="0" animBg="1"/>
      <p:bldP spid="33" grpId="0" animBg="1"/>
      <p:bldP spid="36" grpId="0" animBg="1"/>
    </p:bldLst>
  </p:timing>
  <p:extLst>
    <p:ext uri="{DCECCB84-F9BA-43D5-87BE-67443E8EF086}">
      <p15:sldGuideLst xmlns:p15="http://schemas.microsoft.com/office/powerpoint/2012/main">
        <p15:guide id="4" orient="horz" pos="4320" userDrawn="1">
          <p15:clr>
            <a:srgbClr val="FBAE40"/>
          </p15:clr>
        </p15:guide>
        <p15:guide id="5" pos="76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84" name="Picture Placeholder 83">
            <a:extLst>
              <a:ext uri="{FF2B5EF4-FFF2-40B4-BE49-F238E27FC236}">
                <a16:creationId xmlns:a16="http://schemas.microsoft.com/office/drawing/2014/main" id="{547F1D62-536A-4F79-8D37-91A6FFCF8770}"/>
              </a:ext>
            </a:extLst>
          </p:cNvPr>
          <p:cNvSpPr>
            <a:spLocks noGrp="1"/>
          </p:cNvSpPr>
          <p:nvPr>
            <p:ph type="pic" sz="quarter" idx="39"/>
          </p:nvPr>
        </p:nvSpPr>
        <p:spPr>
          <a:xfrm>
            <a:off x="4883151" y="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5" name="Picture Placeholder 84">
            <a:extLst>
              <a:ext uri="{FF2B5EF4-FFF2-40B4-BE49-F238E27FC236}">
                <a16:creationId xmlns:a16="http://schemas.microsoft.com/office/drawing/2014/main" id="{9E499711-1E7E-4D76-9F28-10113A27F8BC}"/>
              </a:ext>
            </a:extLst>
          </p:cNvPr>
          <p:cNvSpPr>
            <a:spLocks noGrp="1"/>
          </p:cNvSpPr>
          <p:nvPr>
            <p:ph type="pic" sz="quarter" idx="40"/>
          </p:nvPr>
        </p:nvSpPr>
        <p:spPr>
          <a:xfrm>
            <a:off x="9766301" y="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6" name="Picture Placeholder 85">
            <a:extLst>
              <a:ext uri="{FF2B5EF4-FFF2-40B4-BE49-F238E27FC236}">
                <a16:creationId xmlns:a16="http://schemas.microsoft.com/office/drawing/2014/main" id="{85C28D07-CED7-44E6-9820-1F617E6405BA}"/>
              </a:ext>
            </a:extLst>
          </p:cNvPr>
          <p:cNvSpPr>
            <a:spLocks noGrp="1"/>
          </p:cNvSpPr>
          <p:nvPr>
            <p:ph type="pic" sz="quarter" idx="41"/>
          </p:nvPr>
        </p:nvSpPr>
        <p:spPr>
          <a:xfrm>
            <a:off x="14649449" y="0"/>
            <a:ext cx="4854574" cy="454914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7" name="Picture Placeholder 86">
            <a:extLst>
              <a:ext uri="{FF2B5EF4-FFF2-40B4-BE49-F238E27FC236}">
                <a16:creationId xmlns:a16="http://schemas.microsoft.com/office/drawing/2014/main" id="{B81C2D65-5E82-4B96-BA73-1459034AA4EF}"/>
              </a:ext>
            </a:extLst>
          </p:cNvPr>
          <p:cNvSpPr>
            <a:spLocks noGrp="1"/>
          </p:cNvSpPr>
          <p:nvPr>
            <p:ph type="pic" sz="quarter" idx="42"/>
          </p:nvPr>
        </p:nvSpPr>
        <p:spPr>
          <a:xfrm>
            <a:off x="19532599" y="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8" name="Picture Placeholder 87">
            <a:extLst>
              <a:ext uri="{FF2B5EF4-FFF2-40B4-BE49-F238E27FC236}">
                <a16:creationId xmlns:a16="http://schemas.microsoft.com/office/drawing/2014/main" id="{F5C9B4A2-BD4C-4613-B1C8-426246442952}"/>
              </a:ext>
            </a:extLst>
          </p:cNvPr>
          <p:cNvSpPr>
            <a:spLocks noGrp="1"/>
          </p:cNvSpPr>
          <p:nvPr>
            <p:ph type="pic" sz="quarter" idx="43"/>
          </p:nvPr>
        </p:nvSpPr>
        <p:spPr>
          <a:xfrm>
            <a:off x="1"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89" name="Picture Placeholder 88">
            <a:extLst>
              <a:ext uri="{FF2B5EF4-FFF2-40B4-BE49-F238E27FC236}">
                <a16:creationId xmlns:a16="http://schemas.microsoft.com/office/drawing/2014/main" id="{C1E587B0-5081-4811-BF09-53C52CD79708}"/>
              </a:ext>
            </a:extLst>
          </p:cNvPr>
          <p:cNvSpPr>
            <a:spLocks noGrp="1"/>
          </p:cNvSpPr>
          <p:nvPr>
            <p:ph type="pic" sz="quarter" idx="44"/>
          </p:nvPr>
        </p:nvSpPr>
        <p:spPr>
          <a:xfrm>
            <a:off x="4883151"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0" name="Picture Placeholder 89">
            <a:extLst>
              <a:ext uri="{FF2B5EF4-FFF2-40B4-BE49-F238E27FC236}">
                <a16:creationId xmlns:a16="http://schemas.microsoft.com/office/drawing/2014/main" id="{848F19B3-C3B8-409D-9B9E-FE0E7C5B97CE}"/>
              </a:ext>
            </a:extLst>
          </p:cNvPr>
          <p:cNvSpPr>
            <a:spLocks noGrp="1"/>
          </p:cNvSpPr>
          <p:nvPr>
            <p:ph type="pic" sz="quarter" idx="45"/>
          </p:nvPr>
        </p:nvSpPr>
        <p:spPr>
          <a:xfrm>
            <a:off x="9766301" y="458343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2" name="Picture Placeholder 91">
            <a:extLst>
              <a:ext uri="{FF2B5EF4-FFF2-40B4-BE49-F238E27FC236}">
                <a16:creationId xmlns:a16="http://schemas.microsoft.com/office/drawing/2014/main" id="{2EF10A99-360C-41AA-821D-107E56A62DDD}"/>
              </a:ext>
            </a:extLst>
          </p:cNvPr>
          <p:cNvSpPr>
            <a:spLocks noGrp="1"/>
          </p:cNvSpPr>
          <p:nvPr>
            <p:ph type="pic" sz="quarter" idx="47"/>
          </p:nvPr>
        </p:nvSpPr>
        <p:spPr>
          <a:xfrm>
            <a:off x="19532599" y="458343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3" name="Picture Placeholder 92">
            <a:extLst>
              <a:ext uri="{FF2B5EF4-FFF2-40B4-BE49-F238E27FC236}">
                <a16:creationId xmlns:a16="http://schemas.microsoft.com/office/drawing/2014/main" id="{F966354A-A564-431F-B7DD-4801994D22FD}"/>
              </a:ext>
            </a:extLst>
          </p:cNvPr>
          <p:cNvSpPr>
            <a:spLocks noGrp="1"/>
          </p:cNvSpPr>
          <p:nvPr>
            <p:ph type="pic" sz="quarter" idx="48"/>
          </p:nvPr>
        </p:nvSpPr>
        <p:spPr>
          <a:xfrm>
            <a:off x="1" y="916686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5" name="Picture Placeholder 94">
            <a:extLst>
              <a:ext uri="{FF2B5EF4-FFF2-40B4-BE49-F238E27FC236}">
                <a16:creationId xmlns:a16="http://schemas.microsoft.com/office/drawing/2014/main" id="{70153A5C-E9DB-46BD-AF67-D5028191A028}"/>
              </a:ext>
            </a:extLst>
          </p:cNvPr>
          <p:cNvSpPr>
            <a:spLocks noGrp="1"/>
          </p:cNvSpPr>
          <p:nvPr>
            <p:ph type="pic" sz="quarter" idx="50"/>
          </p:nvPr>
        </p:nvSpPr>
        <p:spPr>
          <a:xfrm>
            <a:off x="9766301" y="9166860"/>
            <a:ext cx="4854575" cy="4549140"/>
          </a:xfrm>
          <a:custGeom>
            <a:avLst/>
            <a:gdLst>
              <a:gd name="connsiteX0" fmla="*/ 0 w 4854575"/>
              <a:gd name="connsiteY0" fmla="*/ 0 h 4549140"/>
              <a:gd name="connsiteX1" fmla="*/ 4854575 w 4854575"/>
              <a:gd name="connsiteY1" fmla="*/ 0 h 4549140"/>
              <a:gd name="connsiteX2" fmla="*/ 4854575 w 4854575"/>
              <a:gd name="connsiteY2" fmla="*/ 4549140 h 4549140"/>
              <a:gd name="connsiteX3" fmla="*/ 0 w 4854575"/>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5" h="4549140">
                <a:moveTo>
                  <a:pt x="0" y="0"/>
                </a:moveTo>
                <a:lnTo>
                  <a:pt x="4854575" y="0"/>
                </a:lnTo>
                <a:lnTo>
                  <a:pt x="4854575"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6" name="Picture Placeholder 95">
            <a:extLst>
              <a:ext uri="{FF2B5EF4-FFF2-40B4-BE49-F238E27FC236}">
                <a16:creationId xmlns:a16="http://schemas.microsoft.com/office/drawing/2014/main" id="{F6E16CAF-F7B5-4D3C-A150-056C8546C97D}"/>
              </a:ext>
            </a:extLst>
          </p:cNvPr>
          <p:cNvSpPr>
            <a:spLocks noGrp="1"/>
          </p:cNvSpPr>
          <p:nvPr>
            <p:ph type="pic" sz="quarter" idx="51"/>
          </p:nvPr>
        </p:nvSpPr>
        <p:spPr>
          <a:xfrm>
            <a:off x="14649449" y="9166860"/>
            <a:ext cx="4854574" cy="4549140"/>
          </a:xfrm>
          <a:custGeom>
            <a:avLst/>
            <a:gdLst>
              <a:gd name="connsiteX0" fmla="*/ 0 w 4854574"/>
              <a:gd name="connsiteY0" fmla="*/ 0 h 4549140"/>
              <a:gd name="connsiteX1" fmla="*/ 4854574 w 4854574"/>
              <a:gd name="connsiteY1" fmla="*/ 0 h 4549140"/>
              <a:gd name="connsiteX2" fmla="*/ 4854574 w 4854574"/>
              <a:gd name="connsiteY2" fmla="*/ 4549140 h 4549140"/>
              <a:gd name="connsiteX3" fmla="*/ 0 w 4854574"/>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4" h="4549140">
                <a:moveTo>
                  <a:pt x="0" y="0"/>
                </a:moveTo>
                <a:lnTo>
                  <a:pt x="4854574" y="0"/>
                </a:lnTo>
                <a:lnTo>
                  <a:pt x="4854574"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97" name="Picture Placeholder 96">
            <a:extLst>
              <a:ext uri="{FF2B5EF4-FFF2-40B4-BE49-F238E27FC236}">
                <a16:creationId xmlns:a16="http://schemas.microsoft.com/office/drawing/2014/main" id="{DEA29BFE-0750-4CED-858B-21CC3D43CF99}"/>
              </a:ext>
            </a:extLst>
          </p:cNvPr>
          <p:cNvSpPr>
            <a:spLocks noGrp="1"/>
          </p:cNvSpPr>
          <p:nvPr>
            <p:ph type="pic" sz="quarter" idx="52"/>
          </p:nvPr>
        </p:nvSpPr>
        <p:spPr>
          <a:xfrm>
            <a:off x="19532599" y="9166860"/>
            <a:ext cx="4854576" cy="4549140"/>
          </a:xfrm>
          <a:custGeom>
            <a:avLst/>
            <a:gdLst>
              <a:gd name="connsiteX0" fmla="*/ 0 w 4854576"/>
              <a:gd name="connsiteY0" fmla="*/ 0 h 4549140"/>
              <a:gd name="connsiteX1" fmla="*/ 4854576 w 4854576"/>
              <a:gd name="connsiteY1" fmla="*/ 0 h 4549140"/>
              <a:gd name="connsiteX2" fmla="*/ 4854576 w 4854576"/>
              <a:gd name="connsiteY2" fmla="*/ 4549140 h 4549140"/>
              <a:gd name="connsiteX3" fmla="*/ 0 w 4854576"/>
              <a:gd name="connsiteY3" fmla="*/ 4549140 h 4549140"/>
            </a:gdLst>
            <a:ahLst/>
            <a:cxnLst>
              <a:cxn ang="0">
                <a:pos x="connsiteX0" y="connsiteY0"/>
              </a:cxn>
              <a:cxn ang="0">
                <a:pos x="connsiteX1" y="connsiteY1"/>
              </a:cxn>
              <a:cxn ang="0">
                <a:pos x="connsiteX2" y="connsiteY2"/>
              </a:cxn>
              <a:cxn ang="0">
                <a:pos x="connsiteX3" y="connsiteY3"/>
              </a:cxn>
            </a:cxnLst>
            <a:rect l="l" t="t" r="r" b="b"/>
            <a:pathLst>
              <a:path w="4854576" h="4549140">
                <a:moveTo>
                  <a:pt x="0" y="0"/>
                </a:moveTo>
                <a:lnTo>
                  <a:pt x="4854576" y="0"/>
                </a:lnTo>
                <a:lnTo>
                  <a:pt x="4854576" y="4549140"/>
                </a:lnTo>
                <a:lnTo>
                  <a:pt x="0" y="4549140"/>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20473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strVal val="4/3*#ppt_w"/>
                                          </p:val>
                                        </p:tav>
                                        <p:tav tm="100000">
                                          <p:val>
                                            <p:strVal val="#ppt_w"/>
                                          </p:val>
                                        </p:tav>
                                      </p:tavLst>
                                    </p:anim>
                                    <p:anim calcmode="lin" valueType="num">
                                      <p:cBhvr>
                                        <p:cTn id="8" dur="500" fill="hold"/>
                                        <p:tgtEl>
                                          <p:spTgt spid="9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strVal val="4/3*#ppt_w"/>
                                          </p:val>
                                        </p:tav>
                                        <p:tav tm="100000">
                                          <p:val>
                                            <p:strVal val="#ppt_w"/>
                                          </p:val>
                                        </p:tav>
                                      </p:tavLst>
                                    </p:anim>
                                    <p:anim calcmode="lin" valueType="num">
                                      <p:cBhvr>
                                        <p:cTn id="12" dur="500" fill="hold"/>
                                        <p:tgtEl>
                                          <p:spTgt spid="85"/>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strVal val="4/3*#ppt_w"/>
                                          </p:val>
                                        </p:tav>
                                        <p:tav tm="100000">
                                          <p:val>
                                            <p:strVal val="#ppt_w"/>
                                          </p:val>
                                        </p:tav>
                                      </p:tavLst>
                                    </p:anim>
                                    <p:anim calcmode="lin" valueType="num">
                                      <p:cBhvr>
                                        <p:cTn id="16" dur="500" fill="hold"/>
                                        <p:tgtEl>
                                          <p:spTgt spid="86"/>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strVal val="4/3*#ppt_w"/>
                                          </p:val>
                                        </p:tav>
                                        <p:tav tm="100000">
                                          <p:val>
                                            <p:strVal val="#ppt_w"/>
                                          </p:val>
                                        </p:tav>
                                      </p:tavLst>
                                    </p:anim>
                                    <p:anim calcmode="lin" valueType="num">
                                      <p:cBhvr>
                                        <p:cTn id="20" dur="500" fill="hold"/>
                                        <p:tgtEl>
                                          <p:spTgt spid="87"/>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strVal val="4/3*#ppt_w"/>
                                          </p:val>
                                        </p:tav>
                                        <p:tav tm="100000">
                                          <p:val>
                                            <p:strVal val="#ppt_w"/>
                                          </p:val>
                                        </p:tav>
                                      </p:tavLst>
                                    </p:anim>
                                    <p:anim calcmode="lin" valueType="num">
                                      <p:cBhvr>
                                        <p:cTn id="24" dur="500" fill="hold"/>
                                        <p:tgtEl>
                                          <p:spTgt spid="92"/>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strVal val="4/3*#ppt_w"/>
                                          </p:val>
                                        </p:tav>
                                        <p:tav tm="100000">
                                          <p:val>
                                            <p:strVal val="#ppt_w"/>
                                          </p:val>
                                        </p:tav>
                                      </p:tavLst>
                                    </p:anim>
                                    <p:anim calcmode="lin" valueType="num">
                                      <p:cBhvr>
                                        <p:cTn id="28" dur="500" fill="hold"/>
                                        <p:tgtEl>
                                          <p:spTgt spid="97"/>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strVal val="4/3*#ppt_w"/>
                                          </p:val>
                                        </p:tav>
                                        <p:tav tm="100000">
                                          <p:val>
                                            <p:strVal val="#ppt_w"/>
                                          </p:val>
                                        </p:tav>
                                      </p:tavLst>
                                    </p:anim>
                                    <p:anim calcmode="lin" valueType="num">
                                      <p:cBhvr>
                                        <p:cTn id="32" dur="500" fill="hold"/>
                                        <p:tgtEl>
                                          <p:spTgt spid="9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strVal val="4/3*#ppt_w"/>
                                          </p:val>
                                        </p:tav>
                                        <p:tav tm="100000">
                                          <p:val>
                                            <p:strVal val="#ppt_w"/>
                                          </p:val>
                                        </p:tav>
                                      </p:tavLst>
                                    </p:anim>
                                    <p:anim calcmode="lin" valueType="num">
                                      <p:cBhvr>
                                        <p:cTn id="36" dur="500" fill="hold"/>
                                        <p:tgtEl>
                                          <p:spTgt spid="95"/>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strVal val="4/3*#ppt_w"/>
                                          </p:val>
                                        </p:tav>
                                        <p:tav tm="100000">
                                          <p:val>
                                            <p:strVal val="#ppt_w"/>
                                          </p:val>
                                        </p:tav>
                                      </p:tavLst>
                                    </p:anim>
                                    <p:anim calcmode="lin" valueType="num">
                                      <p:cBhvr>
                                        <p:cTn id="40" dur="500" fill="hold"/>
                                        <p:tgtEl>
                                          <p:spTgt spid="89"/>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ppt_w</p:attrName>
                                        </p:attrNameLst>
                                      </p:cBhvr>
                                      <p:tavLst>
                                        <p:tav tm="0">
                                          <p:val>
                                            <p:strVal val="4/3*#ppt_w"/>
                                          </p:val>
                                        </p:tav>
                                        <p:tav tm="100000">
                                          <p:val>
                                            <p:strVal val="#ppt_w"/>
                                          </p:val>
                                        </p:tav>
                                      </p:tavLst>
                                    </p:anim>
                                    <p:anim calcmode="lin" valueType="num">
                                      <p:cBhvr>
                                        <p:cTn id="44" dur="500" fill="hold"/>
                                        <p:tgtEl>
                                          <p:spTgt spid="84"/>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88"/>
                                        </p:tgtEl>
                                        <p:attrNameLst>
                                          <p:attrName>style.visibility</p:attrName>
                                        </p:attrNameLst>
                                      </p:cBhvr>
                                      <p:to>
                                        <p:strVal val="visible"/>
                                      </p:to>
                                    </p:set>
                                    <p:anim calcmode="lin" valueType="num">
                                      <p:cBhvr>
                                        <p:cTn id="47" dur="500" fill="hold"/>
                                        <p:tgtEl>
                                          <p:spTgt spid="88"/>
                                        </p:tgtEl>
                                        <p:attrNameLst>
                                          <p:attrName>ppt_w</p:attrName>
                                        </p:attrNameLst>
                                      </p:cBhvr>
                                      <p:tavLst>
                                        <p:tav tm="0">
                                          <p:val>
                                            <p:strVal val="4/3*#ppt_w"/>
                                          </p:val>
                                        </p:tav>
                                        <p:tav tm="100000">
                                          <p:val>
                                            <p:strVal val="#ppt_w"/>
                                          </p:val>
                                        </p:tav>
                                      </p:tavLst>
                                    </p:anim>
                                    <p:anim calcmode="lin" valueType="num">
                                      <p:cBhvr>
                                        <p:cTn id="48" dur="500" fill="hold"/>
                                        <p:tgtEl>
                                          <p:spTgt spid="88"/>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strVal val="4/3*#ppt_w"/>
                                          </p:val>
                                        </p:tav>
                                        <p:tav tm="100000">
                                          <p:val>
                                            <p:strVal val="#ppt_w"/>
                                          </p:val>
                                        </p:tav>
                                      </p:tavLst>
                                    </p:anim>
                                    <p:anim calcmode="lin" valueType="num">
                                      <p:cBhvr>
                                        <p:cTn id="52" dur="500" fill="hold"/>
                                        <p:tgtEl>
                                          <p:spTgt spid="9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2" grpId="0" animBg="1"/>
      <p:bldP spid="93" grpId="0" animBg="1"/>
      <p:bldP spid="95" grpId="0" animBg="1"/>
      <p:bldP spid="96" grpId="0" animBg="1"/>
      <p:bldP spid="97" grpId="0" animBg="1"/>
    </p:bldLst>
  </p:timing>
  <p:extLst>
    <p:ext uri="{DCECCB84-F9BA-43D5-87BE-67443E8EF086}">
      <p15:sldGuideLst xmlns:p15="http://schemas.microsoft.com/office/powerpoint/2012/main">
        <p15:guide id="4" orient="horz" pos="4320" userDrawn="1">
          <p15:clr>
            <a:srgbClr val="FBAE40"/>
          </p15:clr>
        </p15:guide>
        <p15:guide id="5" pos="76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115" name="Picture Placeholder 114">
            <a:extLst>
              <a:ext uri="{FF2B5EF4-FFF2-40B4-BE49-F238E27FC236}">
                <a16:creationId xmlns:a16="http://schemas.microsoft.com/office/drawing/2014/main" id="{2939B95A-6CBF-409F-84B3-42C0839203D0}"/>
              </a:ext>
            </a:extLst>
          </p:cNvPr>
          <p:cNvSpPr>
            <a:spLocks noGrp="1"/>
          </p:cNvSpPr>
          <p:nvPr>
            <p:ph type="pic" sz="quarter" idx="39"/>
          </p:nvPr>
        </p:nvSpPr>
        <p:spPr>
          <a:xfrm>
            <a:off x="1"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6" name="Picture Placeholder 115">
            <a:extLst>
              <a:ext uri="{FF2B5EF4-FFF2-40B4-BE49-F238E27FC236}">
                <a16:creationId xmlns:a16="http://schemas.microsoft.com/office/drawing/2014/main" id="{AB40BECF-EB5B-43F0-9FB0-D40B193417E1}"/>
              </a:ext>
            </a:extLst>
          </p:cNvPr>
          <p:cNvSpPr>
            <a:spLocks noGrp="1"/>
          </p:cNvSpPr>
          <p:nvPr>
            <p:ph type="pic" sz="quarter" idx="40"/>
          </p:nvPr>
        </p:nvSpPr>
        <p:spPr>
          <a:xfrm>
            <a:off x="4068497"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8" name="Picture Placeholder 117">
            <a:extLst>
              <a:ext uri="{FF2B5EF4-FFF2-40B4-BE49-F238E27FC236}">
                <a16:creationId xmlns:a16="http://schemas.microsoft.com/office/drawing/2014/main" id="{53AB5C98-F720-42C1-B036-26353EA021E3}"/>
              </a:ext>
            </a:extLst>
          </p:cNvPr>
          <p:cNvSpPr>
            <a:spLocks noGrp="1"/>
          </p:cNvSpPr>
          <p:nvPr>
            <p:ph type="pic" sz="quarter" idx="42"/>
          </p:nvPr>
        </p:nvSpPr>
        <p:spPr>
          <a:xfrm>
            <a:off x="12205492" y="-1"/>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19" name="Picture Placeholder 118">
            <a:extLst>
              <a:ext uri="{FF2B5EF4-FFF2-40B4-BE49-F238E27FC236}">
                <a16:creationId xmlns:a16="http://schemas.microsoft.com/office/drawing/2014/main" id="{A7B7ADEA-629D-47FB-960D-A1F8AC8D6DA6}"/>
              </a:ext>
            </a:extLst>
          </p:cNvPr>
          <p:cNvSpPr>
            <a:spLocks noGrp="1"/>
          </p:cNvSpPr>
          <p:nvPr>
            <p:ph type="pic" sz="quarter" idx="43"/>
          </p:nvPr>
        </p:nvSpPr>
        <p:spPr>
          <a:xfrm>
            <a:off x="16273988" y="-1"/>
            <a:ext cx="4044688" cy="3409723"/>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0" name="Picture Placeholder 119">
            <a:extLst>
              <a:ext uri="{FF2B5EF4-FFF2-40B4-BE49-F238E27FC236}">
                <a16:creationId xmlns:a16="http://schemas.microsoft.com/office/drawing/2014/main" id="{4F9312AB-9B7D-4B09-959E-75FF662CDFFD}"/>
              </a:ext>
            </a:extLst>
          </p:cNvPr>
          <p:cNvSpPr>
            <a:spLocks noGrp="1"/>
          </p:cNvSpPr>
          <p:nvPr>
            <p:ph type="pic" sz="quarter" idx="44"/>
          </p:nvPr>
        </p:nvSpPr>
        <p:spPr>
          <a:xfrm>
            <a:off x="20342487" y="-1"/>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2" name="Picture Placeholder 121">
            <a:extLst>
              <a:ext uri="{FF2B5EF4-FFF2-40B4-BE49-F238E27FC236}">
                <a16:creationId xmlns:a16="http://schemas.microsoft.com/office/drawing/2014/main" id="{C21CF143-7CE8-4EDB-8F5B-1EAA4F3EB3D9}"/>
              </a:ext>
            </a:extLst>
          </p:cNvPr>
          <p:cNvSpPr>
            <a:spLocks noGrp="1"/>
          </p:cNvSpPr>
          <p:nvPr>
            <p:ph type="pic" sz="quarter" idx="46"/>
          </p:nvPr>
        </p:nvSpPr>
        <p:spPr>
          <a:xfrm>
            <a:off x="4068497" y="343542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3" name="Picture Placeholder 122">
            <a:extLst>
              <a:ext uri="{FF2B5EF4-FFF2-40B4-BE49-F238E27FC236}">
                <a16:creationId xmlns:a16="http://schemas.microsoft.com/office/drawing/2014/main" id="{676C95BA-1B92-4AF1-A0AD-7D39D1802849}"/>
              </a:ext>
            </a:extLst>
          </p:cNvPr>
          <p:cNvSpPr>
            <a:spLocks noGrp="1"/>
          </p:cNvSpPr>
          <p:nvPr>
            <p:ph type="pic" sz="quarter" idx="47"/>
          </p:nvPr>
        </p:nvSpPr>
        <p:spPr>
          <a:xfrm>
            <a:off x="8136994" y="343542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4" name="Picture Placeholder 123">
            <a:extLst>
              <a:ext uri="{FF2B5EF4-FFF2-40B4-BE49-F238E27FC236}">
                <a16:creationId xmlns:a16="http://schemas.microsoft.com/office/drawing/2014/main" id="{09B06827-9EF7-4EC9-88E0-7E5D47719289}"/>
              </a:ext>
            </a:extLst>
          </p:cNvPr>
          <p:cNvSpPr>
            <a:spLocks noGrp="1"/>
          </p:cNvSpPr>
          <p:nvPr>
            <p:ph type="pic" sz="quarter" idx="48"/>
          </p:nvPr>
        </p:nvSpPr>
        <p:spPr>
          <a:xfrm>
            <a:off x="12205492" y="3435427"/>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6" name="Picture Placeholder 125">
            <a:extLst>
              <a:ext uri="{FF2B5EF4-FFF2-40B4-BE49-F238E27FC236}">
                <a16:creationId xmlns:a16="http://schemas.microsoft.com/office/drawing/2014/main" id="{24D86F31-D54B-49AB-BB38-E9ACE3B86956}"/>
              </a:ext>
            </a:extLst>
          </p:cNvPr>
          <p:cNvSpPr>
            <a:spLocks noGrp="1"/>
          </p:cNvSpPr>
          <p:nvPr>
            <p:ph type="pic" sz="quarter" idx="50"/>
          </p:nvPr>
        </p:nvSpPr>
        <p:spPr>
          <a:xfrm>
            <a:off x="20342487" y="3435427"/>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7" name="Picture Placeholder 126">
            <a:extLst>
              <a:ext uri="{FF2B5EF4-FFF2-40B4-BE49-F238E27FC236}">
                <a16:creationId xmlns:a16="http://schemas.microsoft.com/office/drawing/2014/main" id="{49C7DD07-2040-4ADB-A7E0-F22A03458583}"/>
              </a:ext>
            </a:extLst>
          </p:cNvPr>
          <p:cNvSpPr>
            <a:spLocks noGrp="1"/>
          </p:cNvSpPr>
          <p:nvPr>
            <p:ph type="pic" sz="quarter" idx="51"/>
          </p:nvPr>
        </p:nvSpPr>
        <p:spPr>
          <a:xfrm>
            <a:off x="1" y="6870853"/>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28" name="Picture Placeholder 127">
            <a:extLst>
              <a:ext uri="{FF2B5EF4-FFF2-40B4-BE49-F238E27FC236}">
                <a16:creationId xmlns:a16="http://schemas.microsoft.com/office/drawing/2014/main" id="{0A16FB21-FEDC-4115-B682-77804B1F1599}"/>
              </a:ext>
            </a:extLst>
          </p:cNvPr>
          <p:cNvSpPr>
            <a:spLocks noGrp="1"/>
          </p:cNvSpPr>
          <p:nvPr>
            <p:ph type="pic" sz="quarter" idx="52"/>
          </p:nvPr>
        </p:nvSpPr>
        <p:spPr>
          <a:xfrm>
            <a:off x="4068497" y="6870853"/>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0" name="Picture Placeholder 129">
            <a:extLst>
              <a:ext uri="{FF2B5EF4-FFF2-40B4-BE49-F238E27FC236}">
                <a16:creationId xmlns:a16="http://schemas.microsoft.com/office/drawing/2014/main" id="{09FBAFEB-6675-4992-9F59-3CDEEB06C1E2}"/>
              </a:ext>
            </a:extLst>
          </p:cNvPr>
          <p:cNvSpPr>
            <a:spLocks noGrp="1"/>
          </p:cNvSpPr>
          <p:nvPr>
            <p:ph type="pic" sz="quarter" idx="54"/>
          </p:nvPr>
        </p:nvSpPr>
        <p:spPr>
          <a:xfrm>
            <a:off x="12205492" y="6870853"/>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1" name="Picture Placeholder 130">
            <a:extLst>
              <a:ext uri="{FF2B5EF4-FFF2-40B4-BE49-F238E27FC236}">
                <a16:creationId xmlns:a16="http://schemas.microsoft.com/office/drawing/2014/main" id="{73DE433A-65DB-4D80-BEBA-C0E98C0B13CD}"/>
              </a:ext>
            </a:extLst>
          </p:cNvPr>
          <p:cNvSpPr>
            <a:spLocks noGrp="1"/>
          </p:cNvSpPr>
          <p:nvPr>
            <p:ph type="pic" sz="quarter" idx="55"/>
          </p:nvPr>
        </p:nvSpPr>
        <p:spPr>
          <a:xfrm>
            <a:off x="16273988" y="6870853"/>
            <a:ext cx="4044688" cy="3409723"/>
          </a:xfrm>
          <a:custGeom>
            <a:avLst/>
            <a:gdLst>
              <a:gd name="connsiteX0" fmla="*/ 0 w 4044688"/>
              <a:gd name="connsiteY0" fmla="*/ 0 h 3409723"/>
              <a:gd name="connsiteX1" fmla="*/ 4044688 w 4044688"/>
              <a:gd name="connsiteY1" fmla="*/ 0 h 3409723"/>
              <a:gd name="connsiteX2" fmla="*/ 4044688 w 4044688"/>
              <a:gd name="connsiteY2" fmla="*/ 3409723 h 3409723"/>
              <a:gd name="connsiteX3" fmla="*/ 0 w 4044688"/>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8" h="3409723">
                <a:moveTo>
                  <a:pt x="0" y="0"/>
                </a:moveTo>
                <a:lnTo>
                  <a:pt x="4044688" y="0"/>
                </a:lnTo>
                <a:lnTo>
                  <a:pt x="4044688"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3" name="Picture Placeholder 132">
            <a:extLst>
              <a:ext uri="{FF2B5EF4-FFF2-40B4-BE49-F238E27FC236}">
                <a16:creationId xmlns:a16="http://schemas.microsoft.com/office/drawing/2014/main" id="{1C48A930-F2CC-46AD-B2D2-40758BAF99DC}"/>
              </a:ext>
            </a:extLst>
          </p:cNvPr>
          <p:cNvSpPr>
            <a:spLocks noGrp="1"/>
          </p:cNvSpPr>
          <p:nvPr>
            <p:ph type="pic" sz="quarter" idx="57"/>
          </p:nvPr>
        </p:nvSpPr>
        <p:spPr>
          <a:xfrm>
            <a:off x="1" y="10306279"/>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5" name="Picture Placeholder 134">
            <a:extLst>
              <a:ext uri="{FF2B5EF4-FFF2-40B4-BE49-F238E27FC236}">
                <a16:creationId xmlns:a16="http://schemas.microsoft.com/office/drawing/2014/main" id="{FF796C8D-5331-4731-A404-B7B2D5A9E529}"/>
              </a:ext>
            </a:extLst>
          </p:cNvPr>
          <p:cNvSpPr>
            <a:spLocks noGrp="1"/>
          </p:cNvSpPr>
          <p:nvPr>
            <p:ph type="pic" sz="quarter" idx="59"/>
          </p:nvPr>
        </p:nvSpPr>
        <p:spPr>
          <a:xfrm>
            <a:off x="8136994" y="10306279"/>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6" name="Picture Placeholder 135">
            <a:extLst>
              <a:ext uri="{FF2B5EF4-FFF2-40B4-BE49-F238E27FC236}">
                <a16:creationId xmlns:a16="http://schemas.microsoft.com/office/drawing/2014/main" id="{7F0BA582-E839-40B1-9A4B-DFE0D1A9D75F}"/>
              </a:ext>
            </a:extLst>
          </p:cNvPr>
          <p:cNvSpPr>
            <a:spLocks noGrp="1"/>
          </p:cNvSpPr>
          <p:nvPr>
            <p:ph type="pic" sz="quarter" idx="60"/>
          </p:nvPr>
        </p:nvSpPr>
        <p:spPr>
          <a:xfrm>
            <a:off x="12205492" y="10306279"/>
            <a:ext cx="4044689" cy="3409723"/>
          </a:xfrm>
          <a:custGeom>
            <a:avLst/>
            <a:gdLst>
              <a:gd name="connsiteX0" fmla="*/ 0 w 4044689"/>
              <a:gd name="connsiteY0" fmla="*/ 0 h 3409723"/>
              <a:gd name="connsiteX1" fmla="*/ 4044689 w 4044689"/>
              <a:gd name="connsiteY1" fmla="*/ 0 h 3409723"/>
              <a:gd name="connsiteX2" fmla="*/ 4044689 w 4044689"/>
              <a:gd name="connsiteY2" fmla="*/ 3409723 h 3409723"/>
              <a:gd name="connsiteX3" fmla="*/ 0 w 4044689"/>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89" h="3409723">
                <a:moveTo>
                  <a:pt x="0" y="0"/>
                </a:moveTo>
                <a:lnTo>
                  <a:pt x="4044689" y="0"/>
                </a:lnTo>
                <a:lnTo>
                  <a:pt x="4044689"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
        <p:nvSpPr>
          <p:cNvPr id="139" name="Picture Placeholder 138">
            <a:extLst>
              <a:ext uri="{FF2B5EF4-FFF2-40B4-BE49-F238E27FC236}">
                <a16:creationId xmlns:a16="http://schemas.microsoft.com/office/drawing/2014/main" id="{9376C177-5763-401A-9E03-56709766AA9F}"/>
              </a:ext>
            </a:extLst>
          </p:cNvPr>
          <p:cNvSpPr>
            <a:spLocks noGrp="1"/>
          </p:cNvSpPr>
          <p:nvPr>
            <p:ph type="pic" sz="quarter" idx="62"/>
          </p:nvPr>
        </p:nvSpPr>
        <p:spPr>
          <a:xfrm>
            <a:off x="20342487" y="10306279"/>
            <a:ext cx="4044690" cy="3409723"/>
          </a:xfrm>
          <a:custGeom>
            <a:avLst/>
            <a:gdLst>
              <a:gd name="connsiteX0" fmla="*/ 0 w 4044690"/>
              <a:gd name="connsiteY0" fmla="*/ 0 h 3409723"/>
              <a:gd name="connsiteX1" fmla="*/ 4044690 w 4044690"/>
              <a:gd name="connsiteY1" fmla="*/ 0 h 3409723"/>
              <a:gd name="connsiteX2" fmla="*/ 4044690 w 4044690"/>
              <a:gd name="connsiteY2" fmla="*/ 3409723 h 3409723"/>
              <a:gd name="connsiteX3" fmla="*/ 0 w 4044690"/>
              <a:gd name="connsiteY3" fmla="*/ 3409723 h 3409723"/>
            </a:gdLst>
            <a:ahLst/>
            <a:cxnLst>
              <a:cxn ang="0">
                <a:pos x="connsiteX0" y="connsiteY0"/>
              </a:cxn>
              <a:cxn ang="0">
                <a:pos x="connsiteX1" y="connsiteY1"/>
              </a:cxn>
              <a:cxn ang="0">
                <a:pos x="connsiteX2" y="connsiteY2"/>
              </a:cxn>
              <a:cxn ang="0">
                <a:pos x="connsiteX3" y="connsiteY3"/>
              </a:cxn>
            </a:cxnLst>
            <a:rect l="l" t="t" r="r" b="b"/>
            <a:pathLst>
              <a:path w="4044690" h="3409723">
                <a:moveTo>
                  <a:pt x="0" y="0"/>
                </a:moveTo>
                <a:lnTo>
                  <a:pt x="4044690" y="0"/>
                </a:lnTo>
                <a:lnTo>
                  <a:pt x="4044690" y="3409723"/>
                </a:lnTo>
                <a:lnTo>
                  <a:pt x="0" y="3409723"/>
                </a:lnTo>
                <a:close/>
              </a:path>
            </a:pathLst>
          </a:custGeom>
          <a:pattFill prst="pct60">
            <a:fgClr>
              <a:srgbClr val="FFFFFF"/>
            </a:fgClr>
            <a:bgClr>
              <a:srgbClr val="E6E9EE"/>
            </a:bgClr>
          </a:pattFill>
        </p:spPr>
        <p:txBody>
          <a:bodyPr anchor="ctr"/>
          <a:lstStyle>
            <a:lvl1pPr>
              <a:defRPr lang="en-US"/>
            </a:lvl1pPr>
          </a:lstStyle>
          <a:p>
            <a:pPr lvl="0"/>
            <a:endParaRPr lang="en-US"/>
          </a:p>
        </p:txBody>
      </p:sp>
    </p:spTree>
    <p:extLst>
      <p:ext uri="{BB962C8B-B14F-4D97-AF65-F5344CB8AC3E}">
        <p14:creationId xmlns:p14="http://schemas.microsoft.com/office/powerpoint/2010/main" val="341790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strVal val="4/3*#ppt_w"/>
                                          </p:val>
                                        </p:tav>
                                        <p:tav tm="100000">
                                          <p:val>
                                            <p:strVal val="#ppt_w"/>
                                          </p:val>
                                        </p:tav>
                                      </p:tavLst>
                                    </p:anim>
                                    <p:anim calcmode="lin" valueType="num">
                                      <p:cBhvr>
                                        <p:cTn id="8" dur="500" fill="hold"/>
                                        <p:tgtEl>
                                          <p:spTgt spid="130"/>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100"/>
                                  </p:stCondLst>
                                  <p:childTnLst>
                                    <p:set>
                                      <p:cBhvr>
                                        <p:cTn id="10" dur="1" fill="hold">
                                          <p:stCondLst>
                                            <p:cond delay="0"/>
                                          </p:stCondLst>
                                        </p:cTn>
                                        <p:tgtEl>
                                          <p:spTgt spid="124"/>
                                        </p:tgtEl>
                                        <p:attrNameLst>
                                          <p:attrName>style.visibility</p:attrName>
                                        </p:attrNameLst>
                                      </p:cBhvr>
                                      <p:to>
                                        <p:strVal val="visible"/>
                                      </p:to>
                                    </p:set>
                                    <p:anim calcmode="lin" valueType="num">
                                      <p:cBhvr>
                                        <p:cTn id="11" dur="500" fill="hold"/>
                                        <p:tgtEl>
                                          <p:spTgt spid="124"/>
                                        </p:tgtEl>
                                        <p:attrNameLst>
                                          <p:attrName>ppt_w</p:attrName>
                                        </p:attrNameLst>
                                      </p:cBhvr>
                                      <p:tavLst>
                                        <p:tav tm="0">
                                          <p:val>
                                            <p:strVal val="4/3*#ppt_w"/>
                                          </p:val>
                                        </p:tav>
                                        <p:tav tm="100000">
                                          <p:val>
                                            <p:strVal val="#ppt_w"/>
                                          </p:val>
                                        </p:tav>
                                      </p:tavLst>
                                    </p:anim>
                                    <p:anim calcmode="lin" valueType="num">
                                      <p:cBhvr>
                                        <p:cTn id="12" dur="500" fill="hold"/>
                                        <p:tgtEl>
                                          <p:spTgt spid="124"/>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00"/>
                                  </p:stCondLst>
                                  <p:childTnLst>
                                    <p:set>
                                      <p:cBhvr>
                                        <p:cTn id="14" dur="1" fill="hold">
                                          <p:stCondLst>
                                            <p:cond delay="0"/>
                                          </p:stCondLst>
                                        </p:cTn>
                                        <p:tgtEl>
                                          <p:spTgt spid="123"/>
                                        </p:tgtEl>
                                        <p:attrNameLst>
                                          <p:attrName>style.visibility</p:attrName>
                                        </p:attrNameLst>
                                      </p:cBhvr>
                                      <p:to>
                                        <p:strVal val="visible"/>
                                      </p:to>
                                    </p:set>
                                    <p:anim calcmode="lin" valueType="num">
                                      <p:cBhvr>
                                        <p:cTn id="15" dur="500" fill="hold"/>
                                        <p:tgtEl>
                                          <p:spTgt spid="123"/>
                                        </p:tgtEl>
                                        <p:attrNameLst>
                                          <p:attrName>ppt_w</p:attrName>
                                        </p:attrNameLst>
                                      </p:cBhvr>
                                      <p:tavLst>
                                        <p:tav tm="0">
                                          <p:val>
                                            <p:strVal val="4/3*#ppt_w"/>
                                          </p:val>
                                        </p:tav>
                                        <p:tav tm="100000">
                                          <p:val>
                                            <p:strVal val="#ppt_w"/>
                                          </p:val>
                                        </p:tav>
                                      </p:tavLst>
                                    </p:anim>
                                    <p:anim calcmode="lin" valueType="num">
                                      <p:cBhvr>
                                        <p:cTn id="16" dur="500" fill="hold"/>
                                        <p:tgtEl>
                                          <p:spTgt spid="123"/>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30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500" fill="hold"/>
                                        <p:tgtEl>
                                          <p:spTgt spid="122"/>
                                        </p:tgtEl>
                                        <p:attrNameLst>
                                          <p:attrName>ppt_w</p:attrName>
                                        </p:attrNameLst>
                                      </p:cBhvr>
                                      <p:tavLst>
                                        <p:tav tm="0">
                                          <p:val>
                                            <p:strVal val="4/3*#ppt_w"/>
                                          </p:val>
                                        </p:tav>
                                        <p:tav tm="100000">
                                          <p:val>
                                            <p:strVal val="#ppt_w"/>
                                          </p:val>
                                        </p:tav>
                                      </p:tavLst>
                                    </p:anim>
                                    <p:anim calcmode="lin" valueType="num">
                                      <p:cBhvr>
                                        <p:cTn id="20" dur="500" fill="hold"/>
                                        <p:tgtEl>
                                          <p:spTgt spid="122"/>
                                        </p:tgtEl>
                                        <p:attrNameLst>
                                          <p:attrName>ppt_h</p:attrName>
                                        </p:attrNameLst>
                                      </p:cBhvr>
                                      <p:tavLst>
                                        <p:tav tm="0">
                                          <p:val>
                                            <p:strVal val="4/3*#ppt_h"/>
                                          </p:val>
                                        </p:tav>
                                        <p:tav tm="100000">
                                          <p:val>
                                            <p:strVal val="#ppt_h"/>
                                          </p:val>
                                        </p:tav>
                                      </p:tavLst>
                                    </p:anim>
                                  </p:childTnLst>
                                </p:cTn>
                              </p:par>
                              <p:par>
                                <p:cTn id="21" presetID="23" presetClass="entr" presetSubtype="288" fill="hold" grpId="0" nodeType="withEffect">
                                  <p:stCondLst>
                                    <p:cond delay="400"/>
                                  </p:stCondLst>
                                  <p:childTnLst>
                                    <p:set>
                                      <p:cBhvr>
                                        <p:cTn id="22" dur="1" fill="hold">
                                          <p:stCondLst>
                                            <p:cond delay="0"/>
                                          </p:stCondLst>
                                        </p:cTn>
                                        <p:tgtEl>
                                          <p:spTgt spid="128"/>
                                        </p:tgtEl>
                                        <p:attrNameLst>
                                          <p:attrName>style.visibility</p:attrName>
                                        </p:attrNameLst>
                                      </p:cBhvr>
                                      <p:to>
                                        <p:strVal val="visible"/>
                                      </p:to>
                                    </p:set>
                                    <p:anim calcmode="lin" valueType="num">
                                      <p:cBhvr>
                                        <p:cTn id="23" dur="500" fill="hold"/>
                                        <p:tgtEl>
                                          <p:spTgt spid="128"/>
                                        </p:tgtEl>
                                        <p:attrNameLst>
                                          <p:attrName>ppt_w</p:attrName>
                                        </p:attrNameLst>
                                      </p:cBhvr>
                                      <p:tavLst>
                                        <p:tav tm="0">
                                          <p:val>
                                            <p:strVal val="4/3*#ppt_w"/>
                                          </p:val>
                                        </p:tav>
                                        <p:tav tm="100000">
                                          <p:val>
                                            <p:strVal val="#ppt_w"/>
                                          </p:val>
                                        </p:tav>
                                      </p:tavLst>
                                    </p:anim>
                                    <p:anim calcmode="lin" valueType="num">
                                      <p:cBhvr>
                                        <p:cTn id="24" dur="500" fill="hold"/>
                                        <p:tgtEl>
                                          <p:spTgt spid="128"/>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500"/>
                                  </p:stCondLst>
                                  <p:childTnLst>
                                    <p:set>
                                      <p:cBhvr>
                                        <p:cTn id="26" dur="1" fill="hold">
                                          <p:stCondLst>
                                            <p:cond delay="0"/>
                                          </p:stCondLst>
                                        </p:cTn>
                                        <p:tgtEl>
                                          <p:spTgt spid="135"/>
                                        </p:tgtEl>
                                        <p:attrNameLst>
                                          <p:attrName>style.visibility</p:attrName>
                                        </p:attrNameLst>
                                      </p:cBhvr>
                                      <p:to>
                                        <p:strVal val="visible"/>
                                      </p:to>
                                    </p:set>
                                    <p:anim calcmode="lin" valueType="num">
                                      <p:cBhvr>
                                        <p:cTn id="27" dur="500" fill="hold"/>
                                        <p:tgtEl>
                                          <p:spTgt spid="135"/>
                                        </p:tgtEl>
                                        <p:attrNameLst>
                                          <p:attrName>ppt_w</p:attrName>
                                        </p:attrNameLst>
                                      </p:cBhvr>
                                      <p:tavLst>
                                        <p:tav tm="0">
                                          <p:val>
                                            <p:strVal val="4/3*#ppt_w"/>
                                          </p:val>
                                        </p:tav>
                                        <p:tav tm="100000">
                                          <p:val>
                                            <p:strVal val="#ppt_w"/>
                                          </p:val>
                                        </p:tav>
                                      </p:tavLst>
                                    </p:anim>
                                    <p:anim calcmode="lin" valueType="num">
                                      <p:cBhvr>
                                        <p:cTn id="28" dur="500" fill="hold"/>
                                        <p:tgtEl>
                                          <p:spTgt spid="135"/>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600"/>
                                  </p:stCondLst>
                                  <p:childTnLst>
                                    <p:set>
                                      <p:cBhvr>
                                        <p:cTn id="30" dur="1" fill="hold">
                                          <p:stCondLst>
                                            <p:cond delay="0"/>
                                          </p:stCondLst>
                                        </p:cTn>
                                        <p:tgtEl>
                                          <p:spTgt spid="136"/>
                                        </p:tgtEl>
                                        <p:attrNameLst>
                                          <p:attrName>style.visibility</p:attrName>
                                        </p:attrNameLst>
                                      </p:cBhvr>
                                      <p:to>
                                        <p:strVal val="visible"/>
                                      </p:to>
                                    </p:set>
                                    <p:anim calcmode="lin" valueType="num">
                                      <p:cBhvr>
                                        <p:cTn id="31" dur="500" fill="hold"/>
                                        <p:tgtEl>
                                          <p:spTgt spid="136"/>
                                        </p:tgtEl>
                                        <p:attrNameLst>
                                          <p:attrName>ppt_w</p:attrName>
                                        </p:attrNameLst>
                                      </p:cBhvr>
                                      <p:tavLst>
                                        <p:tav tm="0">
                                          <p:val>
                                            <p:strVal val="4/3*#ppt_w"/>
                                          </p:val>
                                        </p:tav>
                                        <p:tav tm="100000">
                                          <p:val>
                                            <p:strVal val="#ppt_w"/>
                                          </p:val>
                                        </p:tav>
                                      </p:tavLst>
                                    </p:anim>
                                    <p:anim calcmode="lin" valueType="num">
                                      <p:cBhvr>
                                        <p:cTn id="32" dur="500" fill="hold"/>
                                        <p:tgtEl>
                                          <p:spTgt spid="136"/>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700"/>
                                  </p:stCondLst>
                                  <p:childTnLst>
                                    <p:set>
                                      <p:cBhvr>
                                        <p:cTn id="34" dur="1" fill="hold">
                                          <p:stCondLst>
                                            <p:cond delay="0"/>
                                          </p:stCondLst>
                                        </p:cTn>
                                        <p:tgtEl>
                                          <p:spTgt spid="131"/>
                                        </p:tgtEl>
                                        <p:attrNameLst>
                                          <p:attrName>style.visibility</p:attrName>
                                        </p:attrNameLst>
                                      </p:cBhvr>
                                      <p:to>
                                        <p:strVal val="visible"/>
                                      </p:to>
                                    </p:set>
                                    <p:anim calcmode="lin" valueType="num">
                                      <p:cBhvr>
                                        <p:cTn id="35" dur="500" fill="hold"/>
                                        <p:tgtEl>
                                          <p:spTgt spid="131"/>
                                        </p:tgtEl>
                                        <p:attrNameLst>
                                          <p:attrName>ppt_w</p:attrName>
                                        </p:attrNameLst>
                                      </p:cBhvr>
                                      <p:tavLst>
                                        <p:tav tm="0">
                                          <p:val>
                                            <p:strVal val="4/3*#ppt_w"/>
                                          </p:val>
                                        </p:tav>
                                        <p:tav tm="100000">
                                          <p:val>
                                            <p:strVal val="#ppt_w"/>
                                          </p:val>
                                        </p:tav>
                                      </p:tavLst>
                                    </p:anim>
                                    <p:anim calcmode="lin" valueType="num">
                                      <p:cBhvr>
                                        <p:cTn id="36" dur="500" fill="hold"/>
                                        <p:tgtEl>
                                          <p:spTgt spid="131"/>
                                        </p:tgtEl>
                                        <p:attrNameLst>
                                          <p:attrName>ppt_h</p:attrName>
                                        </p:attrNameLst>
                                      </p:cBhvr>
                                      <p:tavLst>
                                        <p:tav tm="0">
                                          <p:val>
                                            <p:strVal val="4/3*#ppt_h"/>
                                          </p:val>
                                        </p:tav>
                                        <p:tav tm="100000">
                                          <p:val>
                                            <p:strVal val="#ppt_h"/>
                                          </p:val>
                                        </p:tav>
                                      </p:tavLst>
                                    </p:anim>
                                  </p:childTnLst>
                                </p:cTn>
                              </p:par>
                              <p:par>
                                <p:cTn id="37" presetID="23" presetClass="entr" presetSubtype="288" fill="hold" grpId="0" nodeType="withEffect">
                                  <p:stCondLst>
                                    <p:cond delay="800"/>
                                  </p:stCondLst>
                                  <p:childTnLst>
                                    <p:set>
                                      <p:cBhvr>
                                        <p:cTn id="38" dur="1" fill="hold">
                                          <p:stCondLst>
                                            <p:cond delay="0"/>
                                          </p:stCondLst>
                                        </p:cTn>
                                        <p:tgtEl>
                                          <p:spTgt spid="118"/>
                                        </p:tgtEl>
                                        <p:attrNameLst>
                                          <p:attrName>style.visibility</p:attrName>
                                        </p:attrNameLst>
                                      </p:cBhvr>
                                      <p:to>
                                        <p:strVal val="visible"/>
                                      </p:to>
                                    </p:set>
                                    <p:anim calcmode="lin" valueType="num">
                                      <p:cBhvr>
                                        <p:cTn id="39" dur="500" fill="hold"/>
                                        <p:tgtEl>
                                          <p:spTgt spid="118"/>
                                        </p:tgtEl>
                                        <p:attrNameLst>
                                          <p:attrName>ppt_w</p:attrName>
                                        </p:attrNameLst>
                                      </p:cBhvr>
                                      <p:tavLst>
                                        <p:tav tm="0">
                                          <p:val>
                                            <p:strVal val="4/3*#ppt_w"/>
                                          </p:val>
                                        </p:tav>
                                        <p:tav tm="100000">
                                          <p:val>
                                            <p:strVal val="#ppt_w"/>
                                          </p:val>
                                        </p:tav>
                                      </p:tavLst>
                                    </p:anim>
                                    <p:anim calcmode="lin" valueType="num">
                                      <p:cBhvr>
                                        <p:cTn id="40" dur="500" fill="hold"/>
                                        <p:tgtEl>
                                          <p:spTgt spid="118"/>
                                        </p:tgtEl>
                                        <p:attrNameLst>
                                          <p:attrName>ppt_h</p:attrName>
                                        </p:attrNameLst>
                                      </p:cBhvr>
                                      <p:tavLst>
                                        <p:tav tm="0">
                                          <p:val>
                                            <p:strVal val="4/3*#ppt_h"/>
                                          </p:val>
                                        </p:tav>
                                        <p:tav tm="100000">
                                          <p:val>
                                            <p:strVal val="#ppt_h"/>
                                          </p:val>
                                        </p:tav>
                                      </p:tavLst>
                                    </p:anim>
                                  </p:childTnLst>
                                </p:cTn>
                              </p:par>
                              <p:par>
                                <p:cTn id="41" presetID="23" presetClass="entr" presetSubtype="288" fill="hold" grpId="0" nodeType="withEffect">
                                  <p:stCondLst>
                                    <p:cond delay="900"/>
                                  </p:stCondLst>
                                  <p:childTnLst>
                                    <p:set>
                                      <p:cBhvr>
                                        <p:cTn id="42" dur="1" fill="hold">
                                          <p:stCondLst>
                                            <p:cond delay="0"/>
                                          </p:stCondLst>
                                        </p:cTn>
                                        <p:tgtEl>
                                          <p:spTgt spid="116"/>
                                        </p:tgtEl>
                                        <p:attrNameLst>
                                          <p:attrName>style.visibility</p:attrName>
                                        </p:attrNameLst>
                                      </p:cBhvr>
                                      <p:to>
                                        <p:strVal val="visible"/>
                                      </p:to>
                                    </p:set>
                                    <p:anim calcmode="lin" valueType="num">
                                      <p:cBhvr>
                                        <p:cTn id="43" dur="500" fill="hold"/>
                                        <p:tgtEl>
                                          <p:spTgt spid="116"/>
                                        </p:tgtEl>
                                        <p:attrNameLst>
                                          <p:attrName>ppt_w</p:attrName>
                                        </p:attrNameLst>
                                      </p:cBhvr>
                                      <p:tavLst>
                                        <p:tav tm="0">
                                          <p:val>
                                            <p:strVal val="4/3*#ppt_w"/>
                                          </p:val>
                                        </p:tav>
                                        <p:tav tm="100000">
                                          <p:val>
                                            <p:strVal val="#ppt_w"/>
                                          </p:val>
                                        </p:tav>
                                      </p:tavLst>
                                    </p:anim>
                                    <p:anim calcmode="lin" valueType="num">
                                      <p:cBhvr>
                                        <p:cTn id="44" dur="500" fill="hold"/>
                                        <p:tgtEl>
                                          <p:spTgt spid="116"/>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1000"/>
                                  </p:stCondLst>
                                  <p:childTnLst>
                                    <p:set>
                                      <p:cBhvr>
                                        <p:cTn id="46" dur="1" fill="hold">
                                          <p:stCondLst>
                                            <p:cond delay="0"/>
                                          </p:stCondLst>
                                        </p:cTn>
                                        <p:tgtEl>
                                          <p:spTgt spid="115"/>
                                        </p:tgtEl>
                                        <p:attrNameLst>
                                          <p:attrName>style.visibility</p:attrName>
                                        </p:attrNameLst>
                                      </p:cBhvr>
                                      <p:to>
                                        <p:strVal val="visible"/>
                                      </p:to>
                                    </p:set>
                                    <p:anim calcmode="lin" valueType="num">
                                      <p:cBhvr>
                                        <p:cTn id="47" dur="500" fill="hold"/>
                                        <p:tgtEl>
                                          <p:spTgt spid="115"/>
                                        </p:tgtEl>
                                        <p:attrNameLst>
                                          <p:attrName>ppt_w</p:attrName>
                                        </p:attrNameLst>
                                      </p:cBhvr>
                                      <p:tavLst>
                                        <p:tav tm="0">
                                          <p:val>
                                            <p:strVal val="4/3*#ppt_w"/>
                                          </p:val>
                                        </p:tav>
                                        <p:tav tm="100000">
                                          <p:val>
                                            <p:strVal val="#ppt_w"/>
                                          </p:val>
                                        </p:tav>
                                      </p:tavLst>
                                    </p:anim>
                                    <p:anim calcmode="lin" valueType="num">
                                      <p:cBhvr>
                                        <p:cTn id="48" dur="500" fill="hold"/>
                                        <p:tgtEl>
                                          <p:spTgt spid="115"/>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110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500" fill="hold"/>
                                        <p:tgtEl>
                                          <p:spTgt spid="127"/>
                                        </p:tgtEl>
                                        <p:attrNameLst>
                                          <p:attrName>ppt_w</p:attrName>
                                        </p:attrNameLst>
                                      </p:cBhvr>
                                      <p:tavLst>
                                        <p:tav tm="0">
                                          <p:val>
                                            <p:strVal val="4/3*#ppt_w"/>
                                          </p:val>
                                        </p:tav>
                                        <p:tav tm="100000">
                                          <p:val>
                                            <p:strVal val="#ppt_w"/>
                                          </p:val>
                                        </p:tav>
                                      </p:tavLst>
                                    </p:anim>
                                    <p:anim calcmode="lin" valueType="num">
                                      <p:cBhvr>
                                        <p:cTn id="52" dur="500" fill="hold"/>
                                        <p:tgtEl>
                                          <p:spTgt spid="127"/>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120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strVal val="4/3*#ppt_w"/>
                                          </p:val>
                                        </p:tav>
                                        <p:tav tm="100000">
                                          <p:val>
                                            <p:strVal val="#ppt_w"/>
                                          </p:val>
                                        </p:tav>
                                      </p:tavLst>
                                    </p:anim>
                                    <p:anim calcmode="lin" valueType="num">
                                      <p:cBhvr>
                                        <p:cTn id="56" dur="500" fill="hold"/>
                                        <p:tgtEl>
                                          <p:spTgt spid="133"/>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1300"/>
                                  </p:stCondLst>
                                  <p:childTnLst>
                                    <p:set>
                                      <p:cBhvr>
                                        <p:cTn id="58" dur="1" fill="hold">
                                          <p:stCondLst>
                                            <p:cond delay="0"/>
                                          </p:stCondLst>
                                        </p:cTn>
                                        <p:tgtEl>
                                          <p:spTgt spid="139"/>
                                        </p:tgtEl>
                                        <p:attrNameLst>
                                          <p:attrName>style.visibility</p:attrName>
                                        </p:attrNameLst>
                                      </p:cBhvr>
                                      <p:to>
                                        <p:strVal val="visible"/>
                                      </p:to>
                                    </p:set>
                                    <p:anim calcmode="lin" valueType="num">
                                      <p:cBhvr>
                                        <p:cTn id="59" dur="500" fill="hold"/>
                                        <p:tgtEl>
                                          <p:spTgt spid="139"/>
                                        </p:tgtEl>
                                        <p:attrNameLst>
                                          <p:attrName>ppt_w</p:attrName>
                                        </p:attrNameLst>
                                      </p:cBhvr>
                                      <p:tavLst>
                                        <p:tav tm="0">
                                          <p:val>
                                            <p:strVal val="4/3*#ppt_w"/>
                                          </p:val>
                                        </p:tav>
                                        <p:tav tm="100000">
                                          <p:val>
                                            <p:strVal val="#ppt_w"/>
                                          </p:val>
                                        </p:tav>
                                      </p:tavLst>
                                    </p:anim>
                                    <p:anim calcmode="lin" valueType="num">
                                      <p:cBhvr>
                                        <p:cTn id="60" dur="500" fill="hold"/>
                                        <p:tgtEl>
                                          <p:spTgt spid="139"/>
                                        </p:tgtEl>
                                        <p:attrNameLst>
                                          <p:attrName>ppt_h</p:attrName>
                                        </p:attrNameLst>
                                      </p:cBhvr>
                                      <p:tavLst>
                                        <p:tav tm="0">
                                          <p:val>
                                            <p:strVal val="4/3*#ppt_h"/>
                                          </p:val>
                                        </p:tav>
                                        <p:tav tm="100000">
                                          <p:val>
                                            <p:strVal val="#ppt_h"/>
                                          </p:val>
                                        </p:tav>
                                      </p:tavLst>
                                    </p:anim>
                                  </p:childTnLst>
                                </p:cTn>
                              </p:par>
                              <p:par>
                                <p:cTn id="61" presetID="23" presetClass="entr" presetSubtype="288" fill="hold" grpId="0" nodeType="withEffect">
                                  <p:stCondLst>
                                    <p:cond delay="140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strVal val="4/3*#ppt_w"/>
                                          </p:val>
                                        </p:tav>
                                        <p:tav tm="100000">
                                          <p:val>
                                            <p:strVal val="#ppt_w"/>
                                          </p:val>
                                        </p:tav>
                                      </p:tavLst>
                                    </p:anim>
                                    <p:anim calcmode="lin" valueType="num">
                                      <p:cBhvr>
                                        <p:cTn id="64" dur="500" fill="hold"/>
                                        <p:tgtEl>
                                          <p:spTgt spid="126"/>
                                        </p:tgtEl>
                                        <p:attrNameLst>
                                          <p:attrName>ppt_h</p:attrName>
                                        </p:attrNameLst>
                                      </p:cBhvr>
                                      <p:tavLst>
                                        <p:tav tm="0">
                                          <p:val>
                                            <p:strVal val="4/3*#ppt_h"/>
                                          </p:val>
                                        </p:tav>
                                        <p:tav tm="100000">
                                          <p:val>
                                            <p:strVal val="#ppt_h"/>
                                          </p:val>
                                        </p:tav>
                                      </p:tavLst>
                                    </p:anim>
                                  </p:childTnLst>
                                </p:cTn>
                              </p:par>
                              <p:par>
                                <p:cTn id="65" presetID="23" presetClass="entr" presetSubtype="288" fill="hold" grpId="0" nodeType="withEffect">
                                  <p:stCondLst>
                                    <p:cond delay="150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3*#ppt_w"/>
                                          </p:val>
                                        </p:tav>
                                        <p:tav tm="100000">
                                          <p:val>
                                            <p:strVal val="#ppt_w"/>
                                          </p:val>
                                        </p:tav>
                                      </p:tavLst>
                                    </p:anim>
                                    <p:anim calcmode="lin" valueType="num">
                                      <p:cBhvr>
                                        <p:cTn id="68" dur="500" fill="hold"/>
                                        <p:tgtEl>
                                          <p:spTgt spid="120"/>
                                        </p:tgtEl>
                                        <p:attrNameLst>
                                          <p:attrName>ppt_h</p:attrName>
                                        </p:attrNameLst>
                                      </p:cBhvr>
                                      <p:tavLst>
                                        <p:tav tm="0">
                                          <p:val>
                                            <p:strVal val="4/3*#ppt_h"/>
                                          </p:val>
                                        </p:tav>
                                        <p:tav tm="100000">
                                          <p:val>
                                            <p:strVal val="#ppt_h"/>
                                          </p:val>
                                        </p:tav>
                                      </p:tavLst>
                                    </p:anim>
                                  </p:childTnLst>
                                </p:cTn>
                              </p:par>
                              <p:par>
                                <p:cTn id="69" presetID="23" presetClass="entr" presetSubtype="288" fill="hold" grpId="0" nodeType="withEffect">
                                  <p:stCondLst>
                                    <p:cond delay="1600"/>
                                  </p:stCondLst>
                                  <p:childTnLst>
                                    <p:set>
                                      <p:cBhvr>
                                        <p:cTn id="70" dur="1" fill="hold">
                                          <p:stCondLst>
                                            <p:cond delay="0"/>
                                          </p:stCondLst>
                                        </p:cTn>
                                        <p:tgtEl>
                                          <p:spTgt spid="119"/>
                                        </p:tgtEl>
                                        <p:attrNameLst>
                                          <p:attrName>style.visibility</p:attrName>
                                        </p:attrNameLst>
                                      </p:cBhvr>
                                      <p:to>
                                        <p:strVal val="visible"/>
                                      </p:to>
                                    </p:set>
                                    <p:anim calcmode="lin" valueType="num">
                                      <p:cBhvr>
                                        <p:cTn id="71" dur="500" fill="hold"/>
                                        <p:tgtEl>
                                          <p:spTgt spid="119"/>
                                        </p:tgtEl>
                                        <p:attrNameLst>
                                          <p:attrName>ppt_w</p:attrName>
                                        </p:attrNameLst>
                                      </p:cBhvr>
                                      <p:tavLst>
                                        <p:tav tm="0">
                                          <p:val>
                                            <p:strVal val="4/3*#ppt_w"/>
                                          </p:val>
                                        </p:tav>
                                        <p:tav tm="100000">
                                          <p:val>
                                            <p:strVal val="#ppt_w"/>
                                          </p:val>
                                        </p:tav>
                                      </p:tavLst>
                                    </p:anim>
                                    <p:anim calcmode="lin" valueType="num">
                                      <p:cBhvr>
                                        <p:cTn id="72" dur="500" fill="hold"/>
                                        <p:tgtEl>
                                          <p:spTgt spid="1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8" grpId="0" animBg="1"/>
      <p:bldP spid="119" grpId="0" animBg="1"/>
      <p:bldP spid="120" grpId="0" animBg="1"/>
      <p:bldP spid="122" grpId="0" animBg="1"/>
      <p:bldP spid="123" grpId="0" animBg="1"/>
      <p:bldP spid="124" grpId="0" animBg="1"/>
      <p:bldP spid="126" grpId="0" animBg="1"/>
      <p:bldP spid="127" grpId="0" animBg="1"/>
      <p:bldP spid="128" grpId="0" animBg="1"/>
      <p:bldP spid="130" grpId="0" animBg="1"/>
      <p:bldP spid="131" grpId="0" animBg="1"/>
      <p:bldP spid="133" grpId="0" animBg="1"/>
      <p:bldP spid="135" grpId="0" animBg="1"/>
      <p:bldP spid="136" grpId="0" animBg="1"/>
      <p:bldP spid="139" grpId="0" animBg="1"/>
    </p:bldLst>
  </p:timing>
  <p:extLst>
    <p:ext uri="{DCECCB84-F9BA-43D5-87BE-67443E8EF086}">
      <p15:sldGuideLst xmlns:p15="http://schemas.microsoft.com/office/powerpoint/2012/main">
        <p15:guide id="4" orient="horz" pos="4320" userDrawn="1">
          <p15:clr>
            <a:srgbClr val="FBAE40"/>
          </p15:clr>
        </p15:guide>
        <p15:guide id="5" pos="768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Morph-03">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15189719" y="3271048"/>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9203094" y="3271049"/>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3216469"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2770158"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398493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Morph-04">
    <p:spTree>
      <p:nvGrpSpPr>
        <p:cNvPr id="1" name=""/>
        <p:cNvGrpSpPr/>
        <p:nvPr/>
      </p:nvGrpSpPr>
      <p:grpSpPr>
        <a:xfrm>
          <a:off x="0" y="0"/>
          <a:ext cx="0" cy="0"/>
          <a:chOff x="0" y="0"/>
          <a:chExt cx="0" cy="0"/>
        </a:xfrm>
      </p:grpSpPr>
      <p:sp>
        <p:nvSpPr>
          <p:cNvPr id="10" name="Picture Placeholder 6"/>
          <p:cNvSpPr>
            <a:spLocks noGrp="1"/>
          </p:cNvSpPr>
          <p:nvPr>
            <p:ph type="pic" sz="quarter" idx="43" hasCustomPrompt="1"/>
          </p:nvPr>
        </p:nvSpPr>
        <p:spPr>
          <a:xfrm>
            <a:off x="-9203093" y="3271048"/>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5</a:t>
            </a:r>
          </a:p>
        </p:txBody>
      </p:sp>
      <p:sp>
        <p:nvSpPr>
          <p:cNvPr id="9" name="Picture Placeholder 6"/>
          <p:cNvSpPr>
            <a:spLocks noGrp="1"/>
          </p:cNvSpPr>
          <p:nvPr>
            <p:ph type="pic" sz="quarter" idx="42" hasCustomPrompt="1"/>
          </p:nvPr>
        </p:nvSpPr>
        <p:spPr>
          <a:xfrm>
            <a:off x="-3216467" y="3271049"/>
            <a:ext cx="5909168" cy="7173467"/>
          </a:xfrm>
          <a:prstGeom prst="rect">
            <a:avLst/>
          </a:prstGeom>
          <a:pattFill prst="pct60">
            <a:fgClr>
              <a:srgbClr val="FFFFFF"/>
            </a:fgClr>
            <a:bgClr>
              <a:srgbClr val="E6E9EE"/>
            </a:bgClr>
          </a:pattFill>
        </p:spPr>
        <p:txBody>
          <a:bodyPr anchor="ctr"/>
          <a:lstStyle>
            <a:lvl1pPr>
              <a:defRPr lang="en-US"/>
            </a:lvl1pPr>
          </a:lstStyle>
          <a:p>
            <a:pPr lvl="0"/>
            <a:r>
              <a:rPr lang="en-US"/>
              <a:t>4</a:t>
            </a:r>
          </a:p>
        </p:txBody>
      </p:sp>
      <p:sp>
        <p:nvSpPr>
          <p:cNvPr id="8" name="Picture Placeholder 6"/>
          <p:cNvSpPr>
            <a:spLocks noGrp="1"/>
          </p:cNvSpPr>
          <p:nvPr>
            <p:ph type="pic" sz="quarter" idx="41" hasCustomPrompt="1"/>
          </p:nvPr>
        </p:nvSpPr>
        <p:spPr>
          <a:xfrm>
            <a:off x="2770158"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3</a:t>
            </a:r>
          </a:p>
        </p:txBody>
      </p:sp>
      <p:sp>
        <p:nvSpPr>
          <p:cNvPr id="7" name="Picture Placeholder 6"/>
          <p:cNvSpPr>
            <a:spLocks noGrp="1"/>
          </p:cNvSpPr>
          <p:nvPr>
            <p:ph type="pic" sz="quarter" idx="40" hasCustomPrompt="1"/>
          </p:nvPr>
        </p:nvSpPr>
        <p:spPr>
          <a:xfrm>
            <a:off x="24387175"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2</a:t>
            </a:r>
          </a:p>
        </p:txBody>
      </p:sp>
      <p:sp>
        <p:nvSpPr>
          <p:cNvPr id="4" name="Picture Placeholder 6"/>
          <p:cNvSpPr>
            <a:spLocks noGrp="1"/>
          </p:cNvSpPr>
          <p:nvPr>
            <p:ph type="pic" sz="quarter" idx="39" hasCustomPrompt="1"/>
          </p:nvPr>
        </p:nvSpPr>
        <p:spPr>
          <a:xfrm>
            <a:off x="30296344" y="3271048"/>
            <a:ext cx="5909169" cy="7173468"/>
          </a:xfrm>
          <a:prstGeom prst="rect">
            <a:avLst/>
          </a:prstGeom>
          <a:pattFill prst="pct60">
            <a:fgClr>
              <a:srgbClr val="FFFFFF"/>
            </a:fgClr>
            <a:bgClr>
              <a:srgbClr val="E6E9EE"/>
            </a:bgClr>
          </a:pattFill>
        </p:spPr>
        <p:txBody>
          <a:bodyPr anchor="ctr"/>
          <a:lstStyle>
            <a:lvl1pPr>
              <a:defRPr lang="en-US"/>
            </a:lvl1pPr>
          </a:lstStyle>
          <a:p>
            <a:pPr lvl="0"/>
            <a:r>
              <a:rPr lang="en-US"/>
              <a:t>1</a:t>
            </a:r>
          </a:p>
        </p:txBody>
      </p:sp>
    </p:spTree>
    <p:extLst>
      <p:ext uri="{BB962C8B-B14F-4D97-AF65-F5344CB8AC3E}">
        <p14:creationId xmlns:p14="http://schemas.microsoft.com/office/powerpoint/2010/main" val="27328293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hyperlink" Target="https://www.linkedin.com/" TargetMode="External"/><Relationship Id="rId50" Type="http://schemas.openxmlformats.org/officeDocument/2006/relationships/hyperlink" Target="https://www.linkedin.com/company/promax-automotive-software"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hyperlink" Target="https://www.promaxunlimited.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hyperlink" Target="https://www.facebook.com/ProMaxUnlimited?_ga=2.171251496.981741889.1607957523-477533508.1536605425"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hyperlink" Target="https://twitter.com/ProMaxUnlimited" TargetMode="Externa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21812C9B-C4F1-49C5-8B16-2FE27234D329}"/>
              </a:ext>
            </a:extLst>
          </p:cNvPr>
          <p:cNvSpPr txBox="1">
            <a:spLocks/>
          </p:cNvSpPr>
          <p:nvPr/>
        </p:nvSpPr>
        <p:spPr>
          <a:xfrm>
            <a:off x="22732431" y="12812373"/>
            <a:ext cx="247493"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2000" smtClean="0">
                <a:solidFill>
                  <a:schemeClr val="tx1"/>
                </a:solidFill>
              </a:rPr>
              <a:pPr algn="ctr"/>
              <a:t>‹#›</a:t>
            </a:fld>
            <a:endParaRPr lang="en-US" sz="1200">
              <a:solidFill>
                <a:schemeClr val="tx1"/>
              </a:solidFill>
            </a:endParaRPr>
          </a:p>
        </p:txBody>
      </p:sp>
      <p:sp>
        <p:nvSpPr>
          <p:cNvPr id="15" name="Oval 14">
            <a:extLst>
              <a:ext uri="{FF2B5EF4-FFF2-40B4-BE49-F238E27FC236}">
                <a16:creationId xmlns:a16="http://schemas.microsoft.com/office/drawing/2014/main" id="{307625DC-754B-4896-ADAF-401C70997717}"/>
              </a:ext>
            </a:extLst>
          </p:cNvPr>
          <p:cNvSpPr/>
          <p:nvPr/>
        </p:nvSpPr>
        <p:spPr>
          <a:xfrm>
            <a:off x="22560444" y="12808034"/>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Oval 16">
            <a:extLst>
              <a:ext uri="{FF2B5EF4-FFF2-40B4-BE49-F238E27FC236}">
                <a16:creationId xmlns:a16="http://schemas.microsoft.com/office/drawing/2014/main" id="{76FAE91E-1570-4CCB-8697-3675EF4A8732}"/>
              </a:ext>
            </a:extLst>
          </p:cNvPr>
          <p:cNvSpPr/>
          <p:nvPr/>
        </p:nvSpPr>
        <p:spPr>
          <a:xfrm>
            <a:off x="21786115" y="12808034"/>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Rectangle 9">
            <a:extLst>
              <a:ext uri="{FF2B5EF4-FFF2-40B4-BE49-F238E27FC236}">
                <a16:creationId xmlns:a16="http://schemas.microsoft.com/office/drawing/2014/main" id="{FAC15065-526C-4B5B-BEB1-892A718C3AFA}"/>
              </a:ext>
            </a:extLst>
          </p:cNvPr>
          <p:cNvSpPr/>
          <p:nvPr/>
        </p:nvSpPr>
        <p:spPr>
          <a:xfrm rot="2700000">
            <a:off x="22043255" y="13023786"/>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Oval 18">
            <a:extLst>
              <a:ext uri="{FF2B5EF4-FFF2-40B4-BE49-F238E27FC236}">
                <a16:creationId xmlns:a16="http://schemas.microsoft.com/office/drawing/2014/main" id="{AA197A07-68B5-4706-B796-AC2B9E3BDF4E}"/>
              </a:ext>
            </a:extLst>
          </p:cNvPr>
          <p:cNvSpPr/>
          <p:nvPr/>
        </p:nvSpPr>
        <p:spPr>
          <a:xfrm rot="10800000">
            <a:off x="23334771" y="12808034"/>
            <a:ext cx="591468" cy="591468"/>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Rectangle 9">
            <a:extLst>
              <a:ext uri="{FF2B5EF4-FFF2-40B4-BE49-F238E27FC236}">
                <a16:creationId xmlns:a16="http://schemas.microsoft.com/office/drawing/2014/main" id="{81DBD849-297F-4F9A-BEF7-60ECD498A866}"/>
              </a:ext>
            </a:extLst>
          </p:cNvPr>
          <p:cNvSpPr/>
          <p:nvPr/>
        </p:nvSpPr>
        <p:spPr>
          <a:xfrm rot="13500000">
            <a:off x="23509129" y="13023786"/>
            <a:ext cx="159968" cy="15996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Action Button: Forward or Next 26">
            <a:hlinkClick r:id="" action="ppaction://hlinkshowjump?jump=nextslide" highlightClick="1"/>
            <a:extLst>
              <a:ext uri="{FF2B5EF4-FFF2-40B4-BE49-F238E27FC236}">
                <a16:creationId xmlns:a16="http://schemas.microsoft.com/office/drawing/2014/main" id="{042D39B4-024E-44C9-A16B-5286E9AA9911}"/>
              </a:ext>
            </a:extLst>
          </p:cNvPr>
          <p:cNvSpPr/>
          <p:nvPr/>
        </p:nvSpPr>
        <p:spPr>
          <a:xfrm>
            <a:off x="23286470" y="12752033"/>
            <a:ext cx="714192" cy="71419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2" name="Action Button: Back or Previous 27">
            <a:hlinkClick r:id="" action="ppaction://hlinkshowjump?jump=previousslide" highlightClick="1"/>
            <a:extLst>
              <a:ext uri="{FF2B5EF4-FFF2-40B4-BE49-F238E27FC236}">
                <a16:creationId xmlns:a16="http://schemas.microsoft.com/office/drawing/2014/main" id="{DEBEC572-F3FD-4958-87CB-8F0026086590}"/>
              </a:ext>
            </a:extLst>
          </p:cNvPr>
          <p:cNvSpPr/>
          <p:nvPr/>
        </p:nvSpPr>
        <p:spPr>
          <a:xfrm>
            <a:off x="21729484" y="12738233"/>
            <a:ext cx="714192" cy="71419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p>
        </p:txBody>
      </p:sp>
      <p:sp>
        <p:nvSpPr>
          <p:cNvPr id="23" name="TextBox 22">
            <a:hlinkClick r:id="rId45"/>
            <a:extLst>
              <a:ext uri="{FF2B5EF4-FFF2-40B4-BE49-F238E27FC236}">
                <a16:creationId xmlns:a16="http://schemas.microsoft.com/office/drawing/2014/main" id="{9EF6635E-33D2-40DD-8284-62E48C402864}"/>
              </a:ext>
            </a:extLst>
          </p:cNvPr>
          <p:cNvSpPr txBox="1"/>
          <p:nvPr userDrawn="1"/>
        </p:nvSpPr>
        <p:spPr>
          <a:xfrm>
            <a:off x="2622052" y="13041703"/>
            <a:ext cx="3006529" cy="369332"/>
          </a:xfrm>
          <a:prstGeom prst="rect">
            <a:avLst/>
          </a:prstGeom>
          <a:noFill/>
        </p:spPr>
        <p:txBody>
          <a:bodyPr wrap="none" rtlCol="0">
            <a:spAutoFit/>
          </a:bodyPr>
          <a:lstStyle/>
          <a:p>
            <a:r>
              <a:rPr lang="en-US" sz="1800" dirty="0"/>
              <a:t>www.promaxunlimited.com</a:t>
            </a:r>
          </a:p>
        </p:txBody>
      </p:sp>
      <p:grpSp>
        <p:nvGrpSpPr>
          <p:cNvPr id="24" name="Group 23">
            <a:extLst>
              <a:ext uri="{FF2B5EF4-FFF2-40B4-BE49-F238E27FC236}">
                <a16:creationId xmlns:a16="http://schemas.microsoft.com/office/drawing/2014/main" id="{4120C111-C5ED-44CF-AE07-8E7DDFB3302C}"/>
              </a:ext>
            </a:extLst>
          </p:cNvPr>
          <p:cNvGrpSpPr/>
          <p:nvPr/>
        </p:nvGrpSpPr>
        <p:grpSpPr>
          <a:xfrm>
            <a:off x="240016" y="12805913"/>
            <a:ext cx="2271178" cy="713731"/>
            <a:chOff x="241069" y="12070461"/>
            <a:chExt cx="2271178" cy="713731"/>
          </a:xfrm>
        </p:grpSpPr>
        <p:sp>
          <p:nvSpPr>
            <p:cNvPr id="25" name="Rectangle 24">
              <a:hlinkClick r:id="rId46"/>
              <a:extLst>
                <a:ext uri="{FF2B5EF4-FFF2-40B4-BE49-F238E27FC236}">
                  <a16:creationId xmlns:a16="http://schemas.microsoft.com/office/drawing/2014/main" id="{8F1E9E9A-5D5E-4083-8568-28144315F49D}"/>
                </a:ext>
              </a:extLst>
            </p:cNvPr>
            <p:cNvSpPr/>
            <p:nvPr userDrawn="1"/>
          </p:nvSpPr>
          <p:spPr>
            <a:xfrm>
              <a:off x="1798516" y="1207046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Rectangle 25">
              <a:hlinkClick r:id="rId47"/>
              <a:extLst>
                <a:ext uri="{FF2B5EF4-FFF2-40B4-BE49-F238E27FC236}">
                  <a16:creationId xmlns:a16="http://schemas.microsoft.com/office/drawing/2014/main" id="{586BBC23-8BDC-4F4E-997F-FF87A160454B}"/>
                </a:ext>
              </a:extLst>
            </p:cNvPr>
            <p:cNvSpPr/>
            <p:nvPr userDrawn="1"/>
          </p:nvSpPr>
          <p:spPr>
            <a:xfrm>
              <a:off x="1010984" y="1207046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Rectangle 26">
              <a:hlinkClick r:id="rId48"/>
              <a:extLst>
                <a:ext uri="{FF2B5EF4-FFF2-40B4-BE49-F238E27FC236}">
                  <a16:creationId xmlns:a16="http://schemas.microsoft.com/office/drawing/2014/main" id="{7B9B9462-02FD-4850-A939-875FCAEBC901}"/>
                </a:ext>
              </a:extLst>
            </p:cNvPr>
            <p:cNvSpPr/>
            <p:nvPr userDrawn="1"/>
          </p:nvSpPr>
          <p:spPr>
            <a:xfrm>
              <a:off x="241069" y="12070461"/>
              <a:ext cx="713731" cy="713731"/>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Freeform 6">
              <a:hlinkClick r:id="rId49"/>
              <a:extLst>
                <a:ext uri="{FF2B5EF4-FFF2-40B4-BE49-F238E27FC236}">
                  <a16:creationId xmlns:a16="http://schemas.microsoft.com/office/drawing/2014/main" id="{74A58422-42EE-43C0-A3F1-C63186FFEF8C}"/>
                </a:ext>
              </a:extLst>
            </p:cNvPr>
            <p:cNvSpPr>
              <a:spLocks/>
            </p:cNvSpPr>
            <p:nvPr userDrawn="1"/>
          </p:nvSpPr>
          <p:spPr bwMode="auto">
            <a:xfrm>
              <a:off x="550841" y="12311451"/>
              <a:ext cx="113773" cy="244458"/>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7">
              <a:hlinkClick r:id="rId50"/>
              <a:extLst>
                <a:ext uri="{FF2B5EF4-FFF2-40B4-BE49-F238E27FC236}">
                  <a16:creationId xmlns:a16="http://schemas.microsoft.com/office/drawing/2014/main" id="{E6B37533-1B1D-49BB-90CC-4EC6966059B0}"/>
                </a:ext>
              </a:extLst>
            </p:cNvPr>
            <p:cNvSpPr>
              <a:spLocks noEditPoints="1"/>
            </p:cNvSpPr>
            <p:nvPr userDrawn="1"/>
          </p:nvSpPr>
          <p:spPr bwMode="auto">
            <a:xfrm>
              <a:off x="1255408" y="12306253"/>
              <a:ext cx="252294" cy="242147"/>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 name="Freeform 8">
              <a:hlinkClick r:id="rId51"/>
              <a:extLst>
                <a:ext uri="{FF2B5EF4-FFF2-40B4-BE49-F238E27FC236}">
                  <a16:creationId xmlns:a16="http://schemas.microsoft.com/office/drawing/2014/main" id="{8955D6DB-85AC-454B-886A-5ED7AC0CACAF}"/>
                </a:ext>
              </a:extLst>
            </p:cNvPr>
            <p:cNvSpPr>
              <a:spLocks/>
            </p:cNvSpPr>
            <p:nvPr userDrawn="1"/>
          </p:nvSpPr>
          <p:spPr bwMode="auto">
            <a:xfrm>
              <a:off x="2018821" y="12328249"/>
              <a:ext cx="273127" cy="22309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 name="Oval 30">
              <a:extLst>
                <a:ext uri="{FF2B5EF4-FFF2-40B4-BE49-F238E27FC236}">
                  <a16:creationId xmlns:a16="http://schemas.microsoft.com/office/drawing/2014/main" id="{64887C68-EFB2-4F38-9F32-99FA18607254}"/>
                </a:ext>
              </a:extLst>
            </p:cNvPr>
            <p:cNvSpPr/>
            <p:nvPr userDrawn="1"/>
          </p:nvSpPr>
          <p:spPr>
            <a:xfrm>
              <a:off x="1086010" y="12134549"/>
              <a:ext cx="591086" cy="591086"/>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32" name="Oval 31">
              <a:extLst>
                <a:ext uri="{FF2B5EF4-FFF2-40B4-BE49-F238E27FC236}">
                  <a16:creationId xmlns:a16="http://schemas.microsoft.com/office/drawing/2014/main" id="{4D415E97-89DA-4B26-9BFC-C602A67160A0}"/>
                </a:ext>
              </a:extLst>
            </p:cNvPr>
            <p:cNvSpPr/>
            <p:nvPr userDrawn="1"/>
          </p:nvSpPr>
          <p:spPr>
            <a:xfrm>
              <a:off x="312182" y="12134549"/>
              <a:ext cx="591086" cy="591086"/>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33" name="Oval 32">
              <a:extLst>
                <a:ext uri="{FF2B5EF4-FFF2-40B4-BE49-F238E27FC236}">
                  <a16:creationId xmlns:a16="http://schemas.microsoft.com/office/drawing/2014/main" id="{7F4528C2-D386-4DE1-8ACF-19C9C8DB73BA}"/>
                </a:ext>
              </a:extLst>
            </p:cNvPr>
            <p:cNvSpPr/>
            <p:nvPr userDrawn="1"/>
          </p:nvSpPr>
          <p:spPr>
            <a:xfrm rot="10800000">
              <a:off x="1859838" y="12134549"/>
              <a:ext cx="591086" cy="591086"/>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grpSp>
    </p:spTree>
    <p:extLst>
      <p:ext uri="{BB962C8B-B14F-4D97-AF65-F5344CB8AC3E}">
        <p14:creationId xmlns:p14="http://schemas.microsoft.com/office/powerpoint/2010/main" val="17014405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8" r:id="rId3"/>
    <p:sldLayoutId id="2147483767" r:id="rId4"/>
    <p:sldLayoutId id="2147483768" r:id="rId5"/>
    <p:sldLayoutId id="2147483769" r:id="rId6"/>
    <p:sldLayoutId id="2147483770" r:id="rId7"/>
    <p:sldLayoutId id="2147483763" r:id="rId8"/>
    <p:sldLayoutId id="2147483764" r:id="rId9"/>
    <p:sldLayoutId id="2147483765" r:id="rId10"/>
    <p:sldLayoutId id="2147483766" r:id="rId11"/>
    <p:sldLayoutId id="2147483771" r:id="rId12"/>
    <p:sldLayoutId id="2147483772" r:id="rId13"/>
    <p:sldLayoutId id="2147483777" r:id="rId14"/>
    <p:sldLayoutId id="2147483773" r:id="rId15"/>
    <p:sldLayoutId id="2147483774" r:id="rId16"/>
    <p:sldLayoutId id="2147483775" r:id="rId17"/>
    <p:sldLayoutId id="2147483776" r:id="rId18"/>
    <p:sldLayoutId id="2147483778" r:id="rId19"/>
    <p:sldLayoutId id="2147483779" r:id="rId20"/>
    <p:sldLayoutId id="2147483781" r:id="rId21"/>
    <p:sldLayoutId id="2147483780"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801" r:id="rId40"/>
    <p:sldLayoutId id="2147483802" r:id="rId41"/>
    <p:sldLayoutId id="2147483803" r:id="rId42"/>
    <p:sldLayoutId id="2147483805" r:id="rId43"/>
  </p:sldLayoutIdLst>
  <p:txStyles>
    <p:titleStyle>
      <a:lvl1pPr algn="l" defTabSz="914400" rtl="0" eaLnBrk="1" latinLnBrk="0" hangingPunct="1">
        <a:spcBef>
          <a:spcPct val="0"/>
        </a:spcBef>
        <a:buNone/>
        <a:defRPr sz="8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4000" b="0" i="0" kern="1200">
          <a:solidFill>
            <a:schemeClr val="tx1"/>
          </a:solidFill>
          <a:latin typeface="+mj-lt"/>
          <a:ea typeface="+mj-ea"/>
          <a:cs typeface="+mj-cs"/>
        </a:defRPr>
      </a:lvl1pPr>
      <a:lvl2pPr marL="1485900" indent="-5715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3600" b="0" i="0" kern="1200">
          <a:solidFill>
            <a:schemeClr val="tx1"/>
          </a:solidFill>
          <a:latin typeface="+mj-lt"/>
          <a:ea typeface="+mj-ea"/>
          <a:cs typeface="+mj-cs"/>
        </a:defRPr>
      </a:lvl2pPr>
      <a:lvl3pPr marL="2286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3200" b="0" i="0" kern="1200">
          <a:solidFill>
            <a:schemeClr val="tx1"/>
          </a:solidFill>
          <a:latin typeface="+mj-lt"/>
          <a:ea typeface="+mj-ea"/>
          <a:cs typeface="+mj-cs"/>
        </a:defRPr>
      </a:lvl3pPr>
      <a:lvl4pPr marL="32004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4pPr>
      <a:lvl5pPr marL="41148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5pPr>
      <a:lvl6pPr marL="5012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6pPr>
      <a:lvl7pPr marL="59436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7pPr>
      <a:lvl8pPr marL="68580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8pPr>
      <a:lvl9pPr marL="7772400" indent="-457200" algn="l" defTabSz="914400" rtl="0" eaLnBrk="1" latinLnBrk="0" hangingPunct="1">
        <a:spcBef>
          <a:spcPts val="2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228485"/>
      </p:ext>
    </p:extLst>
  </p:cSld>
  <p:clrMap bg1="lt1" tx1="dk1" bg2="lt2" tx2="dk2" accent1="accent1" accent2="accent2" accent3="accent3" accent4="accent4" accent5="accent5" accent6="accent6" hlink="hlink" folHlink="folHlink"/>
  <p:sldLayoutIdLst>
    <p:sldLayoutId id="21474837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41.xml"/><Relationship Id="rId6" Type="http://schemas.openxmlformats.org/officeDocument/2006/relationships/image" Target="../media/image34.emf"/><Relationship Id="rId11" Type="http://schemas.openxmlformats.org/officeDocument/2006/relationships/image" Target="../media/image39.png"/><Relationship Id="rId5" Type="http://schemas.openxmlformats.org/officeDocument/2006/relationships/image" Target="../media/image3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3.xml"/><Relationship Id="rId5" Type="http://schemas.openxmlformats.org/officeDocument/2006/relationships/image" Target="../media/image42.png"/><Relationship Id="rId4" Type="http://schemas.openxmlformats.org/officeDocument/2006/relationships/hyperlink" Target="http://www.promaxunlimited.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E2DC3A0D-4403-481A-B737-E66662085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709" y="4163020"/>
            <a:ext cx="5489528" cy="4457700"/>
          </a:xfrm>
          <a:prstGeom prst="rect">
            <a:avLst/>
          </a:prstGeom>
        </p:spPr>
      </p:pic>
      <p:sp>
        <p:nvSpPr>
          <p:cNvPr id="5" name="TextBox 4">
            <a:extLst>
              <a:ext uri="{FF2B5EF4-FFF2-40B4-BE49-F238E27FC236}">
                <a16:creationId xmlns:a16="http://schemas.microsoft.com/office/drawing/2014/main" id="{48C2181E-2406-4926-BA51-0C9A10B0B1D9}"/>
              </a:ext>
            </a:extLst>
          </p:cNvPr>
          <p:cNvSpPr txBox="1"/>
          <p:nvPr/>
        </p:nvSpPr>
        <p:spPr>
          <a:xfrm>
            <a:off x="2080644" y="6396335"/>
            <a:ext cx="7524817" cy="923330"/>
          </a:xfrm>
          <a:prstGeom prst="rect">
            <a:avLst/>
          </a:prstGeom>
          <a:noFill/>
        </p:spPr>
        <p:txBody>
          <a:bodyPr wrap="none" rtlCol="0">
            <a:spAutoFit/>
          </a:bodyPr>
          <a:lstStyle/>
          <a:p>
            <a:r>
              <a:rPr lang="en-US" sz="5400" dirty="0">
                <a:ea typeface="Open Sans Extrabold" panose="020B0906030804020204" pitchFamily="34" charset="0"/>
                <a:cs typeface="Open Sans Extrabold" panose="020B0906030804020204" pitchFamily="34" charset="0"/>
              </a:rPr>
              <a:t>Leading the Automotive</a:t>
            </a:r>
          </a:p>
        </p:txBody>
      </p:sp>
      <p:sp>
        <p:nvSpPr>
          <p:cNvPr id="7" name="TextBox 6">
            <a:extLst>
              <a:ext uri="{FF2B5EF4-FFF2-40B4-BE49-F238E27FC236}">
                <a16:creationId xmlns:a16="http://schemas.microsoft.com/office/drawing/2014/main" id="{1EC696FB-35CD-4CE6-A222-677FB5CAC425}"/>
              </a:ext>
            </a:extLst>
          </p:cNvPr>
          <p:cNvSpPr txBox="1"/>
          <p:nvPr/>
        </p:nvSpPr>
        <p:spPr>
          <a:xfrm>
            <a:off x="14809239" y="6391870"/>
            <a:ext cx="6252033" cy="923330"/>
          </a:xfrm>
          <a:prstGeom prst="rect">
            <a:avLst/>
          </a:prstGeom>
          <a:noFill/>
        </p:spPr>
        <p:txBody>
          <a:bodyPr wrap="none" rtlCol="0">
            <a:spAutoFit/>
          </a:bodyPr>
          <a:lstStyle/>
          <a:p>
            <a:r>
              <a:rPr lang="en-US" sz="5400" dirty="0">
                <a:ea typeface="Open Sans Extrabold" panose="020B0906030804020204" pitchFamily="34" charset="0"/>
                <a:cs typeface="Open Sans Extrabold" panose="020B0906030804020204" pitchFamily="34" charset="0"/>
              </a:rPr>
              <a:t>Industry since 1994</a:t>
            </a:r>
          </a:p>
        </p:txBody>
      </p:sp>
    </p:spTree>
    <p:extLst>
      <p:ext uri="{BB962C8B-B14F-4D97-AF65-F5344CB8AC3E}">
        <p14:creationId xmlns:p14="http://schemas.microsoft.com/office/powerpoint/2010/main" val="112164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80000">
                                          <p:cBhvr additive="base">
                                            <p:cTn id="7" dur="3000" fill="hold"/>
                                            <p:tgtEl>
                                              <p:spTgt spid="5"/>
                                            </p:tgtEl>
                                            <p:attrNameLst>
                                              <p:attrName>ppt_x</p:attrName>
                                            </p:attrNameLst>
                                          </p:cBhvr>
                                          <p:tavLst>
                                            <p:tav tm="0">
                                              <p:val>
                                                <p:strVal val="0-#ppt_w/2"/>
                                              </p:val>
                                            </p:tav>
                                            <p:tav tm="100000">
                                              <p:val>
                                                <p:strVal val="#ppt_x"/>
                                              </p:val>
                                            </p:tav>
                                          </p:tavLst>
                                        </p:anim>
                                        <p:anim calcmode="lin" valueType="num" p14:bounceEnd="80000">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80000">
                                          <p:cBhvr additive="base">
                                            <p:cTn id="11" dur="3000" fill="hold"/>
                                            <p:tgtEl>
                                              <p:spTgt spid="7"/>
                                            </p:tgtEl>
                                            <p:attrNameLst>
                                              <p:attrName>ppt_x</p:attrName>
                                            </p:attrNameLst>
                                          </p:cBhvr>
                                          <p:tavLst>
                                            <p:tav tm="0">
                                              <p:val>
                                                <p:strVal val="1+#ppt_w/2"/>
                                              </p:val>
                                            </p:tav>
                                            <p:tav tm="100000">
                                              <p:val>
                                                <p:strVal val="#ppt_x"/>
                                              </p:val>
                                            </p:tav>
                                          </p:tavLst>
                                        </p:anim>
                                        <p:anim calcmode="lin" valueType="num" p14:bounceEnd="80000">
                                          <p:cBhvr additive="base">
                                            <p:cTn id="12" dur="3000" fill="hold"/>
                                            <p:tgtEl>
                                              <p:spTgt spid="7"/>
                                            </p:tgtEl>
                                            <p:attrNameLst>
                                              <p:attrName>ppt_y</p:attrName>
                                            </p:attrNameLst>
                                          </p:cBhvr>
                                          <p:tavLst>
                                            <p:tav tm="0">
                                              <p:val>
                                                <p:strVal val="#ppt_y"/>
                                              </p:val>
                                            </p:tav>
                                            <p:tav tm="100000">
                                              <p:val>
                                                <p:strVal val="#ppt_y"/>
                                              </p:val>
                                            </p:tav>
                                          </p:tavLst>
                                        </p:anim>
                                      </p:childTnLst>
                                    </p:cTn>
                                  </p:par>
                                  <p:par>
                                    <p:cTn id="13" presetID="8" presetClass="entr" presetSubtype="32" fill="hold" nodeType="withEffect">
                                      <p:stCondLst>
                                        <p:cond delay="8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0" fill="hold"/>
                                            <p:tgtEl>
                                              <p:spTgt spid="7"/>
                                            </p:tgtEl>
                                            <p:attrNameLst>
                                              <p:attrName>ppt_x</p:attrName>
                                            </p:attrNameLst>
                                          </p:cBhvr>
                                          <p:tavLst>
                                            <p:tav tm="0">
                                              <p:val>
                                                <p:strVal val="1+#ppt_w/2"/>
                                              </p:val>
                                            </p:tav>
                                            <p:tav tm="100000">
                                              <p:val>
                                                <p:strVal val="#ppt_x"/>
                                              </p:val>
                                            </p:tav>
                                          </p:tavLst>
                                        </p:anim>
                                        <p:anim calcmode="lin" valueType="num">
                                          <p:cBhvr additive="base">
                                            <p:cTn id="12" dur="3000" fill="hold"/>
                                            <p:tgtEl>
                                              <p:spTgt spid="7"/>
                                            </p:tgtEl>
                                            <p:attrNameLst>
                                              <p:attrName>ppt_y</p:attrName>
                                            </p:attrNameLst>
                                          </p:cBhvr>
                                          <p:tavLst>
                                            <p:tav tm="0">
                                              <p:val>
                                                <p:strVal val="#ppt_y"/>
                                              </p:val>
                                            </p:tav>
                                            <p:tav tm="100000">
                                              <p:val>
                                                <p:strVal val="#ppt_y"/>
                                              </p:val>
                                            </p:tav>
                                          </p:tavLst>
                                        </p:anim>
                                      </p:childTnLst>
                                    </p:cTn>
                                  </p:par>
                                  <p:par>
                                    <p:cTn id="13" presetID="8" presetClass="entr" presetSubtype="32" fill="hold" nodeType="withEffect">
                                      <p:stCondLst>
                                        <p:cond delay="8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833" y="9464715"/>
            <a:ext cx="9344143" cy="2080033"/>
          </a:xfrm>
          <a:prstGeom prst="rect">
            <a:avLst/>
          </a:prstGeom>
        </p:spPr>
      </p:pic>
      <p:pic>
        <p:nvPicPr>
          <p:cNvPr id="4" name="Picture Placeholder 3" descr="Graphical user interface, application, website&#10;&#10;Description automatically generated">
            <a:extLst>
              <a:ext uri="{FF2B5EF4-FFF2-40B4-BE49-F238E27FC236}">
                <a16:creationId xmlns:a16="http://schemas.microsoft.com/office/drawing/2014/main" id="{43DA5F46-58B1-454E-A73D-F71EAE2B111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763" t="270" r="930" b="25136"/>
          <a:stretch/>
        </p:blipFill>
        <p:spPr>
          <a:xfrm>
            <a:off x="2468880" y="2772182"/>
            <a:ext cx="10787632" cy="6035040"/>
          </a:xfrm>
        </p:spPr>
      </p:pic>
      <p:sp useBgFill="1">
        <p:nvSpPr>
          <p:cNvPr id="27" name="Rectangle 26"/>
          <p:cNvSpPr/>
          <p:nvPr/>
        </p:nvSpPr>
        <p:spPr>
          <a:xfrm>
            <a:off x="-4244489" y="2278226"/>
            <a:ext cx="7130393" cy="6949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p:cNvSpPr>
            <a:spLocks/>
          </p:cNvSpPr>
          <p:nvPr/>
        </p:nvSpPr>
        <p:spPr bwMode="auto">
          <a:xfrm flipH="1">
            <a:off x="5544699" y="9036829"/>
            <a:ext cx="3675284" cy="1131113"/>
          </a:xfrm>
          <a:custGeom>
            <a:avLst/>
            <a:gdLst>
              <a:gd name="T0" fmla="*/ 395 w 468"/>
              <a:gd name="T1" fmla="*/ 91 h 144"/>
              <a:gd name="T2" fmla="*/ 366 w 468"/>
              <a:gd name="T3" fmla="*/ 0 h 144"/>
              <a:gd name="T4" fmla="*/ 239 w 468"/>
              <a:gd name="T5" fmla="*/ 0 h 144"/>
              <a:gd name="T6" fmla="*/ 229 w 468"/>
              <a:gd name="T7" fmla="*/ 0 h 144"/>
              <a:gd name="T8" fmla="*/ 102 w 468"/>
              <a:gd name="T9" fmla="*/ 0 h 144"/>
              <a:gd name="T10" fmla="*/ 72 w 468"/>
              <a:gd name="T11" fmla="*/ 91 h 144"/>
              <a:gd name="T12" fmla="*/ 77 w 468"/>
              <a:gd name="T13" fmla="*/ 144 h 144"/>
              <a:gd name="T14" fmla="*/ 229 w 468"/>
              <a:gd name="T15" fmla="*/ 144 h 144"/>
              <a:gd name="T16" fmla="*/ 239 w 468"/>
              <a:gd name="T17" fmla="*/ 144 h 144"/>
              <a:gd name="T18" fmla="*/ 391 w 468"/>
              <a:gd name="T19" fmla="*/ 144 h 144"/>
              <a:gd name="T20" fmla="*/ 395 w 468"/>
              <a:gd name="T2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144">
                <a:moveTo>
                  <a:pt x="395" y="91"/>
                </a:moveTo>
                <a:cubicBezTo>
                  <a:pt x="367" y="62"/>
                  <a:pt x="366" y="0"/>
                  <a:pt x="366" y="0"/>
                </a:cubicBezTo>
                <a:cubicBezTo>
                  <a:pt x="239" y="0"/>
                  <a:pt x="239" y="0"/>
                  <a:pt x="239" y="0"/>
                </a:cubicBezTo>
                <a:cubicBezTo>
                  <a:pt x="229" y="0"/>
                  <a:pt x="229" y="0"/>
                  <a:pt x="229" y="0"/>
                </a:cubicBezTo>
                <a:cubicBezTo>
                  <a:pt x="102" y="0"/>
                  <a:pt x="102" y="0"/>
                  <a:pt x="102" y="0"/>
                </a:cubicBezTo>
                <a:cubicBezTo>
                  <a:pt x="102" y="0"/>
                  <a:pt x="101" y="62"/>
                  <a:pt x="72" y="91"/>
                </a:cubicBezTo>
                <a:cubicBezTo>
                  <a:pt x="44" y="120"/>
                  <a:pt x="0" y="144"/>
                  <a:pt x="77" y="144"/>
                </a:cubicBezTo>
                <a:cubicBezTo>
                  <a:pt x="138" y="144"/>
                  <a:pt x="205" y="144"/>
                  <a:pt x="229" y="144"/>
                </a:cubicBezTo>
                <a:cubicBezTo>
                  <a:pt x="235" y="144"/>
                  <a:pt x="239" y="144"/>
                  <a:pt x="239" y="144"/>
                </a:cubicBezTo>
                <a:cubicBezTo>
                  <a:pt x="263" y="144"/>
                  <a:pt x="329" y="144"/>
                  <a:pt x="391" y="144"/>
                </a:cubicBezTo>
                <a:cubicBezTo>
                  <a:pt x="468" y="144"/>
                  <a:pt x="423" y="120"/>
                  <a:pt x="395" y="91"/>
                </a:cubicBezTo>
                <a:close/>
              </a:path>
            </a:pathLst>
          </a:custGeom>
          <a:gradFill flip="none" rotWithShape="1">
            <a:gsLst>
              <a:gs pos="63000">
                <a:srgbClr val="6D6F73"/>
              </a:gs>
              <a:gs pos="38000">
                <a:srgbClr val="A7A9AC"/>
              </a:gs>
              <a:gs pos="19000">
                <a:srgbClr val="E0E1E2"/>
              </a:gs>
              <a:gs pos="0">
                <a:srgbClr val="6D6F73"/>
              </a:gs>
              <a:gs pos="100000">
                <a:srgbClr val="A7A9AC"/>
              </a:gs>
            </a:gsLst>
            <a:lin ang="54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noEditPoints="1"/>
          </p:cNvSpPr>
          <p:nvPr/>
        </p:nvSpPr>
        <p:spPr bwMode="auto">
          <a:xfrm flipH="1">
            <a:off x="2885906" y="2426352"/>
            <a:ext cx="10150157" cy="6070193"/>
          </a:xfrm>
          <a:custGeom>
            <a:avLst/>
            <a:gdLst>
              <a:gd name="T0" fmla="*/ 1254 w 1292"/>
              <a:gd name="T1" fmla="*/ 0 h 772"/>
              <a:gd name="T2" fmla="*/ 658 w 1292"/>
              <a:gd name="T3" fmla="*/ 0 h 772"/>
              <a:gd name="T4" fmla="*/ 637 w 1292"/>
              <a:gd name="T5" fmla="*/ 0 h 772"/>
              <a:gd name="T6" fmla="*/ 41 w 1292"/>
              <a:gd name="T7" fmla="*/ 0 h 772"/>
              <a:gd name="T8" fmla="*/ 0 w 1292"/>
              <a:gd name="T9" fmla="*/ 36 h 772"/>
              <a:gd name="T10" fmla="*/ 0 w 1292"/>
              <a:gd name="T11" fmla="*/ 772 h 772"/>
              <a:gd name="T12" fmla="*/ 1292 w 1292"/>
              <a:gd name="T13" fmla="*/ 772 h 772"/>
              <a:gd name="T14" fmla="*/ 1292 w 1292"/>
              <a:gd name="T15" fmla="*/ 36 h 772"/>
              <a:gd name="T16" fmla="*/ 1254 w 1292"/>
              <a:gd name="T17" fmla="*/ 0 h 772"/>
              <a:gd name="T18" fmla="*/ 1236 w 1292"/>
              <a:gd name="T19" fmla="*/ 716 h 772"/>
              <a:gd name="T20" fmla="*/ 56 w 1292"/>
              <a:gd name="T21" fmla="*/ 716 h 772"/>
              <a:gd name="T22" fmla="*/ 56 w 1292"/>
              <a:gd name="T23" fmla="*/ 48 h 772"/>
              <a:gd name="T24" fmla="*/ 1236 w 1292"/>
              <a:gd name="T25" fmla="*/ 48 h 772"/>
              <a:gd name="T26" fmla="*/ 1236 w 1292"/>
              <a:gd name="T27" fmla="*/ 71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772">
                <a:moveTo>
                  <a:pt x="1254" y="0"/>
                </a:moveTo>
                <a:cubicBezTo>
                  <a:pt x="658" y="0"/>
                  <a:pt x="658" y="0"/>
                  <a:pt x="658" y="0"/>
                </a:cubicBezTo>
                <a:cubicBezTo>
                  <a:pt x="637" y="0"/>
                  <a:pt x="637" y="0"/>
                  <a:pt x="637" y="0"/>
                </a:cubicBezTo>
                <a:cubicBezTo>
                  <a:pt x="41" y="0"/>
                  <a:pt x="41" y="0"/>
                  <a:pt x="41" y="0"/>
                </a:cubicBezTo>
                <a:cubicBezTo>
                  <a:pt x="20" y="0"/>
                  <a:pt x="0" y="15"/>
                  <a:pt x="0" y="36"/>
                </a:cubicBezTo>
                <a:cubicBezTo>
                  <a:pt x="0" y="772"/>
                  <a:pt x="0" y="772"/>
                  <a:pt x="0" y="772"/>
                </a:cubicBezTo>
                <a:cubicBezTo>
                  <a:pt x="1292" y="772"/>
                  <a:pt x="1292" y="772"/>
                  <a:pt x="1292" y="772"/>
                </a:cubicBezTo>
                <a:cubicBezTo>
                  <a:pt x="1292" y="36"/>
                  <a:pt x="1292" y="36"/>
                  <a:pt x="1292" y="36"/>
                </a:cubicBezTo>
                <a:cubicBezTo>
                  <a:pt x="1292" y="15"/>
                  <a:pt x="1275" y="0"/>
                  <a:pt x="1254" y="0"/>
                </a:cubicBezTo>
                <a:close/>
                <a:moveTo>
                  <a:pt x="1236" y="716"/>
                </a:moveTo>
                <a:cubicBezTo>
                  <a:pt x="56" y="716"/>
                  <a:pt x="56" y="716"/>
                  <a:pt x="56" y="716"/>
                </a:cubicBezTo>
                <a:cubicBezTo>
                  <a:pt x="56" y="48"/>
                  <a:pt x="56" y="48"/>
                  <a:pt x="56" y="48"/>
                </a:cubicBezTo>
                <a:cubicBezTo>
                  <a:pt x="1236" y="48"/>
                  <a:pt x="1236" y="48"/>
                  <a:pt x="1236" y="48"/>
                </a:cubicBezTo>
                <a:lnTo>
                  <a:pt x="1236" y="7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flipH="1">
            <a:off x="2885906" y="8348428"/>
            <a:ext cx="10150157" cy="879019"/>
          </a:xfrm>
          <a:custGeom>
            <a:avLst/>
            <a:gdLst>
              <a:gd name="T0" fmla="*/ 0 w 1292"/>
              <a:gd name="T1" fmla="*/ 70 h 112"/>
              <a:gd name="T2" fmla="*/ 41 w 1292"/>
              <a:gd name="T3" fmla="*/ 112 h 112"/>
              <a:gd name="T4" fmla="*/ 637 w 1292"/>
              <a:gd name="T5" fmla="*/ 112 h 112"/>
              <a:gd name="T6" fmla="*/ 658 w 1292"/>
              <a:gd name="T7" fmla="*/ 112 h 112"/>
              <a:gd name="T8" fmla="*/ 1254 w 1292"/>
              <a:gd name="T9" fmla="*/ 112 h 112"/>
              <a:gd name="T10" fmla="*/ 1292 w 1292"/>
              <a:gd name="T11" fmla="*/ 70 h 112"/>
              <a:gd name="T12" fmla="*/ 1292 w 1292"/>
              <a:gd name="T13" fmla="*/ 0 h 112"/>
              <a:gd name="T14" fmla="*/ 0 w 1292"/>
              <a:gd name="T15" fmla="*/ 0 h 112"/>
              <a:gd name="T16" fmla="*/ 0 w 1292"/>
              <a:gd name="T17"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2" h="112">
                <a:moveTo>
                  <a:pt x="0" y="70"/>
                </a:moveTo>
                <a:cubicBezTo>
                  <a:pt x="0" y="91"/>
                  <a:pt x="20" y="112"/>
                  <a:pt x="41" y="112"/>
                </a:cubicBezTo>
                <a:cubicBezTo>
                  <a:pt x="637" y="112"/>
                  <a:pt x="637" y="112"/>
                  <a:pt x="637" y="112"/>
                </a:cubicBezTo>
                <a:cubicBezTo>
                  <a:pt x="658" y="112"/>
                  <a:pt x="658" y="112"/>
                  <a:pt x="658" y="112"/>
                </a:cubicBezTo>
                <a:cubicBezTo>
                  <a:pt x="1254" y="112"/>
                  <a:pt x="1254" y="112"/>
                  <a:pt x="1254" y="112"/>
                </a:cubicBezTo>
                <a:cubicBezTo>
                  <a:pt x="1275" y="112"/>
                  <a:pt x="1292" y="91"/>
                  <a:pt x="1292" y="70"/>
                </a:cubicBezTo>
                <a:cubicBezTo>
                  <a:pt x="1292" y="0"/>
                  <a:pt x="1292" y="0"/>
                  <a:pt x="1292" y="0"/>
                </a:cubicBezTo>
                <a:cubicBezTo>
                  <a:pt x="0" y="0"/>
                  <a:pt x="0" y="0"/>
                  <a:pt x="0" y="0"/>
                </a:cubicBezTo>
                <a:lnTo>
                  <a:pt x="0" y="70"/>
                </a:lnTo>
                <a:close/>
              </a:path>
            </a:pathLst>
          </a:custGeom>
          <a:gradFill flip="none" rotWithShape="1">
            <a:gsLst>
              <a:gs pos="0">
                <a:srgbClr val="898A8F"/>
              </a:gs>
              <a:gs pos="100000">
                <a:srgbClr val="DBDDE0"/>
              </a:gs>
            </a:gsLst>
            <a:lin ang="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8" name="TextBox 27"/>
          <p:cNvSpPr txBox="1"/>
          <p:nvPr/>
        </p:nvSpPr>
        <p:spPr>
          <a:xfrm>
            <a:off x="14673036" y="2624805"/>
            <a:ext cx="8744527" cy="3416320"/>
          </a:xfrm>
          <a:prstGeom prst="rect">
            <a:avLst/>
          </a:prstGeom>
          <a:noFill/>
        </p:spPr>
        <p:txBody>
          <a:bodyPr wrap="square" rtlCol="0" anchor="ctr">
            <a:spAutoFit/>
          </a:bodyPr>
          <a:lstStyle/>
          <a:p>
            <a:r>
              <a:rPr lang="en-US" sz="7200" b="1" dirty="0">
                <a:latin typeface="+mj-lt"/>
              </a:rPr>
              <a:t>Understand your data and make better decisions.</a:t>
            </a:r>
          </a:p>
        </p:txBody>
      </p:sp>
      <p:sp>
        <p:nvSpPr>
          <p:cNvPr id="35" name="TextBox 34"/>
          <p:cNvSpPr txBox="1"/>
          <p:nvPr/>
        </p:nvSpPr>
        <p:spPr>
          <a:xfrm>
            <a:off x="14710424" y="5974859"/>
            <a:ext cx="6790849" cy="2677656"/>
          </a:xfrm>
          <a:prstGeom prst="rect">
            <a:avLst/>
          </a:prstGeom>
          <a:noFill/>
        </p:spPr>
        <p:txBody>
          <a:bodyPr wrap="square" rtlCol="0">
            <a:spAutoFit/>
          </a:bodyPr>
          <a:lstStyle/>
          <a:p>
            <a:r>
              <a:rPr lang="en-US" sz="2400" dirty="0">
                <a:latin typeface="+mj-lt"/>
              </a:rPr>
              <a:t>The Store Traffic Report gives managers the ability to measure progress and manage expectations. View, sort, and evaluate every opportunity at the dealership: internet leads, phone calls, and showroom traffic. Sort and filter the information you need and get closing ratios and other KPIs.</a:t>
            </a:r>
            <a:endParaRPr lang="en-US" sz="2400" b="1" dirty="0">
              <a:latin typeface="+mj-lt"/>
            </a:endParaRPr>
          </a:p>
        </p:txBody>
      </p:sp>
    </p:spTree>
    <p:extLst>
      <p:ext uri="{BB962C8B-B14F-4D97-AF65-F5344CB8AC3E}">
        <p14:creationId xmlns:p14="http://schemas.microsoft.com/office/powerpoint/2010/main" val="42078044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83E3CE0-5DFD-4E91-B3F3-DE9B890E856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1" r="31"/>
          <a:stretch/>
        </p:blipFill>
        <p:spPr>
          <a:xfrm>
            <a:off x="10496550" y="3249550"/>
            <a:ext cx="3390900" cy="7347015"/>
          </a:xfrm>
        </p:spPr>
      </p:pic>
      <p:grpSp>
        <p:nvGrpSpPr>
          <p:cNvPr id="2" name="Group 1"/>
          <p:cNvGrpSpPr/>
          <p:nvPr/>
        </p:nvGrpSpPr>
        <p:grpSpPr>
          <a:xfrm>
            <a:off x="10297769" y="3051892"/>
            <a:ext cx="3791641" cy="7753470"/>
            <a:chOff x="10297767" y="3051892"/>
            <a:chExt cx="3791641" cy="77534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767" y="3063037"/>
              <a:ext cx="3791641" cy="77423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7767" y="3051892"/>
              <a:ext cx="3791641" cy="7742325"/>
            </a:xfrm>
            <a:prstGeom prst="rect">
              <a:avLst/>
            </a:prstGeom>
          </p:spPr>
        </p:pic>
      </p:grpSp>
      <p:sp>
        <p:nvSpPr>
          <p:cNvPr id="9" name="TextBox 8"/>
          <p:cNvSpPr txBox="1"/>
          <p:nvPr/>
        </p:nvSpPr>
        <p:spPr>
          <a:xfrm>
            <a:off x="3219518" y="5230122"/>
            <a:ext cx="5580352" cy="2123658"/>
          </a:xfrm>
          <a:prstGeom prst="rect">
            <a:avLst/>
          </a:prstGeom>
          <a:noFill/>
        </p:spPr>
        <p:txBody>
          <a:bodyPr wrap="square" rtlCol="0" anchor="ctr">
            <a:spAutoFit/>
          </a:bodyPr>
          <a:lstStyle/>
          <a:p>
            <a:r>
              <a:rPr lang="en-US" sz="6600" b="1" dirty="0">
                <a:latin typeface="+mj-lt"/>
              </a:rPr>
              <a:t>The All New ProMax App</a:t>
            </a:r>
          </a:p>
        </p:txBody>
      </p:sp>
      <p:sp>
        <p:nvSpPr>
          <p:cNvPr id="10" name="Freeform 5"/>
          <p:cNvSpPr>
            <a:spLocks/>
          </p:cNvSpPr>
          <p:nvPr/>
        </p:nvSpPr>
        <p:spPr bwMode="auto">
          <a:xfrm rot="16200000">
            <a:off x="2499252" y="8347382"/>
            <a:ext cx="486514" cy="486514"/>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 name="Freeform 5"/>
          <p:cNvSpPr>
            <a:spLocks/>
          </p:cNvSpPr>
          <p:nvPr/>
        </p:nvSpPr>
        <p:spPr bwMode="auto">
          <a:xfrm>
            <a:off x="2499252" y="4888613"/>
            <a:ext cx="486514" cy="486514"/>
          </a:xfrm>
          <a:custGeom>
            <a:avLst/>
            <a:gdLst>
              <a:gd name="T0" fmla="*/ 0 w 1058"/>
              <a:gd name="T1" fmla="*/ 1058 h 1058"/>
              <a:gd name="T2" fmla="*/ 0 w 1058"/>
              <a:gd name="T3" fmla="*/ 0 h 1058"/>
              <a:gd name="T4" fmla="*/ 1058 w 1058"/>
              <a:gd name="T5" fmla="*/ 0 h 1058"/>
            </a:gdLst>
            <a:ahLst/>
            <a:cxnLst>
              <a:cxn ang="0">
                <a:pos x="T0" y="T1"/>
              </a:cxn>
              <a:cxn ang="0">
                <a:pos x="T2" y="T3"/>
              </a:cxn>
              <a:cxn ang="0">
                <a:pos x="T4" y="T5"/>
              </a:cxn>
            </a:cxnLst>
            <a:rect l="0" t="0" r="r" b="b"/>
            <a:pathLst>
              <a:path w="1058" h="1058">
                <a:moveTo>
                  <a:pt x="0" y="1058"/>
                </a:moveTo>
                <a:lnTo>
                  <a:pt x="0" y="0"/>
                </a:lnTo>
                <a:lnTo>
                  <a:pt x="1058" y="0"/>
                </a:lnTo>
              </a:path>
            </a:pathLst>
          </a:custGeom>
          <a:noFill/>
          <a:ln w="77788"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 name="TextBox 11"/>
          <p:cNvSpPr txBox="1"/>
          <p:nvPr/>
        </p:nvSpPr>
        <p:spPr>
          <a:xfrm>
            <a:off x="16111871" y="3488794"/>
            <a:ext cx="4567506" cy="2308324"/>
          </a:xfrm>
          <a:prstGeom prst="rect">
            <a:avLst/>
          </a:prstGeom>
          <a:noFill/>
        </p:spPr>
        <p:txBody>
          <a:bodyPr wrap="square" rtlCol="0">
            <a:spAutoFit/>
          </a:bodyPr>
          <a:lstStyle/>
          <a:p>
            <a:pPr algn="ctr">
              <a:lnSpc>
                <a:spcPct val="150000"/>
              </a:lnSpc>
            </a:pPr>
            <a:r>
              <a:rPr lang="en-US" sz="3200" b="1" dirty="0">
                <a:latin typeface="+mj-lt"/>
              </a:rPr>
              <a:t>CRM at your fingertips</a:t>
            </a:r>
            <a:endParaRPr lang="en-US" sz="2400" dirty="0"/>
          </a:p>
          <a:p>
            <a:pPr algn="ctr"/>
            <a:r>
              <a:rPr lang="en-US" sz="2400" dirty="0"/>
              <a:t>Access all CRM sales functionality to easily scan and log prospects, search Inventory, and provide follow up.</a:t>
            </a:r>
          </a:p>
        </p:txBody>
      </p:sp>
      <p:sp>
        <p:nvSpPr>
          <p:cNvPr id="13" name="TextBox 12"/>
          <p:cNvSpPr txBox="1"/>
          <p:nvPr/>
        </p:nvSpPr>
        <p:spPr>
          <a:xfrm>
            <a:off x="17274749" y="2416234"/>
            <a:ext cx="2241755" cy="1200329"/>
          </a:xfrm>
          <a:prstGeom prst="rect">
            <a:avLst/>
          </a:prstGeom>
          <a:noFill/>
        </p:spPr>
        <p:txBody>
          <a:bodyPr wrap="square" rtlCol="0">
            <a:spAutoFit/>
          </a:bodyPr>
          <a:lstStyle/>
          <a:p>
            <a:pPr algn="ctr"/>
            <a:r>
              <a:rPr lang="en-US" sz="7200" dirty="0">
                <a:latin typeface="Designball-Finance-01" pitchFamily="2" charset="0"/>
                <a:ea typeface="Open Sans" panose="020B0606030504020204" pitchFamily="34" charset="0"/>
                <a:cs typeface="Open Sans" panose="020B0606030504020204" pitchFamily="34" charset="0"/>
              </a:rPr>
              <a:t>d</a:t>
            </a:r>
          </a:p>
        </p:txBody>
      </p:sp>
      <p:sp>
        <p:nvSpPr>
          <p:cNvPr id="14" name="TextBox 13"/>
          <p:cNvSpPr txBox="1"/>
          <p:nvPr/>
        </p:nvSpPr>
        <p:spPr>
          <a:xfrm>
            <a:off x="16205657" y="8151605"/>
            <a:ext cx="4407215" cy="2308324"/>
          </a:xfrm>
          <a:prstGeom prst="rect">
            <a:avLst/>
          </a:prstGeom>
          <a:noFill/>
        </p:spPr>
        <p:txBody>
          <a:bodyPr wrap="square" rtlCol="0">
            <a:spAutoFit/>
          </a:bodyPr>
          <a:lstStyle/>
          <a:p>
            <a:pPr algn="ctr">
              <a:lnSpc>
                <a:spcPct val="150000"/>
              </a:lnSpc>
            </a:pPr>
            <a:r>
              <a:rPr lang="en-US" sz="3200" b="1" dirty="0">
                <a:latin typeface="+mj-lt"/>
              </a:rPr>
              <a:t>Task Management</a:t>
            </a:r>
          </a:p>
          <a:p>
            <a:pPr algn="ctr"/>
            <a:r>
              <a:rPr lang="en-US" sz="2400" dirty="0"/>
              <a:t>Manage key daily activities on your phone. Quickly respond to alerts, calls, email, and texts with this user-friendly app. </a:t>
            </a:r>
          </a:p>
        </p:txBody>
      </p:sp>
      <p:sp>
        <p:nvSpPr>
          <p:cNvPr id="15" name="TextBox 14"/>
          <p:cNvSpPr txBox="1"/>
          <p:nvPr/>
        </p:nvSpPr>
        <p:spPr>
          <a:xfrm>
            <a:off x="17274749" y="7206812"/>
            <a:ext cx="2241755" cy="1200329"/>
          </a:xfrm>
          <a:prstGeom prst="rect">
            <a:avLst/>
          </a:prstGeom>
          <a:noFill/>
        </p:spPr>
        <p:txBody>
          <a:bodyPr wrap="square" rtlCol="0">
            <a:spAutoFit/>
          </a:bodyPr>
          <a:lstStyle/>
          <a:p>
            <a:pPr algn="ctr"/>
            <a:r>
              <a:rPr lang="en-US" sz="7200" dirty="0">
                <a:latin typeface="Designball-Finance-01" pitchFamily="2" charset="0"/>
                <a:ea typeface="Open Sans" panose="020B0606030504020204" pitchFamily="34" charset="0"/>
                <a:cs typeface="Open Sans" panose="020B0606030504020204" pitchFamily="34" charset="0"/>
              </a:rPr>
              <a:t>b</a:t>
            </a:r>
          </a:p>
        </p:txBody>
      </p:sp>
      <p:sp>
        <p:nvSpPr>
          <p:cNvPr id="3" name="TextBox 2">
            <a:extLst>
              <a:ext uri="{FF2B5EF4-FFF2-40B4-BE49-F238E27FC236}">
                <a16:creationId xmlns:a16="http://schemas.microsoft.com/office/drawing/2014/main" id="{9C4BCCAB-446C-4840-945C-C0702A3B5E84}"/>
              </a:ext>
            </a:extLst>
          </p:cNvPr>
          <p:cNvSpPr txBox="1"/>
          <p:nvPr/>
        </p:nvSpPr>
        <p:spPr>
          <a:xfrm>
            <a:off x="3276670" y="7452206"/>
            <a:ext cx="4696793" cy="1077218"/>
          </a:xfrm>
          <a:prstGeom prst="rect">
            <a:avLst/>
          </a:prstGeom>
          <a:noFill/>
        </p:spPr>
        <p:txBody>
          <a:bodyPr wrap="square" rtlCol="0">
            <a:spAutoFit/>
          </a:bodyPr>
          <a:lstStyle/>
          <a:p>
            <a:r>
              <a:rPr lang="en-US" sz="3200" dirty="0"/>
              <a:t>Everything you need in ProMax on your phone!</a:t>
            </a:r>
          </a:p>
        </p:txBody>
      </p:sp>
    </p:spTree>
    <p:extLst>
      <p:ext uri="{BB962C8B-B14F-4D97-AF65-F5344CB8AC3E}">
        <p14:creationId xmlns:p14="http://schemas.microsoft.com/office/powerpoint/2010/main" val="134792989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Graphical user interface, application&#10;&#10;Description automatically generated">
            <a:extLst>
              <a:ext uri="{FF2B5EF4-FFF2-40B4-BE49-F238E27FC236}">
                <a16:creationId xmlns:a16="http://schemas.microsoft.com/office/drawing/2014/main" id="{6B209CA3-2FB5-41FB-8446-96E8796B0D8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6" r="76"/>
          <a:stretch>
            <a:fillRect/>
          </a:stretch>
        </p:blipFill>
        <p:spPr/>
      </p:pic>
      <p:pic>
        <p:nvPicPr>
          <p:cNvPr id="9" name="Picture Placeholder 8" descr="Graphical user interface, text, application, email&#10;&#10;Description automatically generated">
            <a:extLst>
              <a:ext uri="{FF2B5EF4-FFF2-40B4-BE49-F238E27FC236}">
                <a16:creationId xmlns:a16="http://schemas.microsoft.com/office/drawing/2014/main" id="{D3010285-618F-4478-B7FE-F3BF4060FE5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76" r="76"/>
          <a:stretch>
            <a:fillRect/>
          </a:stretch>
        </p:blipFill>
        <p:spPr/>
      </p:pic>
      <p:pic>
        <p:nvPicPr>
          <p:cNvPr id="15" name="Picture Placeholder 14">
            <a:extLst>
              <a:ext uri="{FF2B5EF4-FFF2-40B4-BE49-F238E27FC236}">
                <a16:creationId xmlns:a16="http://schemas.microsoft.com/office/drawing/2014/main" id="{2823DAA6-E987-4E25-A5CE-35EC1236F339}"/>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501" r="501"/>
          <a:stretch/>
        </p:blipFill>
        <p:spPr>
          <a:xfrm>
            <a:off x="11338560" y="3197105"/>
            <a:ext cx="3431809" cy="7499400"/>
          </a:xfrm>
        </p:spPr>
      </p:pic>
      <p:grpSp>
        <p:nvGrpSpPr>
          <p:cNvPr id="6" name="Group 5"/>
          <p:cNvGrpSpPr/>
          <p:nvPr/>
        </p:nvGrpSpPr>
        <p:grpSpPr>
          <a:xfrm>
            <a:off x="11147867" y="3063037"/>
            <a:ext cx="3791641" cy="7766477"/>
            <a:chOff x="11147867" y="3063037"/>
            <a:chExt cx="3791641" cy="7766477"/>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7867" y="3063037"/>
              <a:ext cx="3791641" cy="7742325"/>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1774" b="-1774"/>
            <a:stretch/>
          </p:blipFill>
          <p:spPr>
            <a:xfrm>
              <a:off x="11147867" y="3087189"/>
              <a:ext cx="3791641" cy="7742325"/>
            </a:xfrm>
            <a:prstGeom prst="rect">
              <a:avLst/>
            </a:prstGeom>
          </p:spPr>
        </p:pic>
      </p:grpSp>
      <p:grpSp>
        <p:nvGrpSpPr>
          <p:cNvPr id="2" name="Group 1"/>
          <p:cNvGrpSpPr/>
          <p:nvPr/>
        </p:nvGrpSpPr>
        <p:grpSpPr>
          <a:xfrm>
            <a:off x="7034466" y="3063037"/>
            <a:ext cx="3791641" cy="7742325"/>
            <a:chOff x="7034466" y="3063037"/>
            <a:chExt cx="3791641" cy="7742325"/>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466" y="3063037"/>
              <a:ext cx="3791641" cy="774232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4466" y="3063037"/>
              <a:ext cx="3791641" cy="7742325"/>
            </a:xfrm>
            <a:prstGeom prst="rect">
              <a:avLst/>
            </a:prstGeom>
          </p:spPr>
        </p:pic>
      </p:grpSp>
      <p:grpSp>
        <p:nvGrpSpPr>
          <p:cNvPr id="3" name="Group 2"/>
          <p:cNvGrpSpPr/>
          <p:nvPr/>
        </p:nvGrpSpPr>
        <p:grpSpPr>
          <a:xfrm>
            <a:off x="2917253" y="3063037"/>
            <a:ext cx="3791641" cy="7742325"/>
            <a:chOff x="2917253" y="3063037"/>
            <a:chExt cx="3791641" cy="7742325"/>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7253" y="3063037"/>
              <a:ext cx="3791641" cy="77423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253" y="3063037"/>
              <a:ext cx="3791641" cy="7742325"/>
            </a:xfrm>
            <a:prstGeom prst="rect">
              <a:avLst/>
            </a:prstGeom>
          </p:spPr>
        </p:pic>
      </p:grpSp>
      <p:sp>
        <p:nvSpPr>
          <p:cNvPr id="24" name="TextBox 23">
            <a:extLst>
              <a:ext uri="{FF2B5EF4-FFF2-40B4-BE49-F238E27FC236}">
                <a16:creationId xmlns:a16="http://schemas.microsoft.com/office/drawing/2014/main" id="{55BF00C5-B979-4CEB-8665-D0194077ECEE}"/>
              </a:ext>
            </a:extLst>
          </p:cNvPr>
          <p:cNvSpPr txBox="1"/>
          <p:nvPr/>
        </p:nvSpPr>
        <p:spPr>
          <a:xfrm>
            <a:off x="16129650" y="3448766"/>
            <a:ext cx="6359358" cy="6740307"/>
          </a:xfrm>
          <a:prstGeom prst="rect">
            <a:avLst/>
          </a:prstGeom>
          <a:noFill/>
        </p:spPr>
        <p:txBody>
          <a:bodyPr wrap="square" rtlCol="0">
            <a:spAutoFit/>
          </a:bodyPr>
          <a:lstStyle/>
          <a:p>
            <a:r>
              <a:rPr lang="en-US" sz="2400" b="1" dirty="0"/>
              <a:t>EZ Up and Driver’s License Scan </a:t>
            </a:r>
            <a:r>
              <a:rPr lang="en-US" sz="2400" dirty="0"/>
              <a:t>- New &amp; Improved interface! Log ups from anywhere</a:t>
            </a:r>
          </a:p>
          <a:p>
            <a:endParaRPr lang="en-US" sz="2400" dirty="0"/>
          </a:p>
          <a:p>
            <a:r>
              <a:rPr lang="en-US" sz="2400" b="1" dirty="0"/>
              <a:t>Message Center </a:t>
            </a:r>
            <a:r>
              <a:rPr lang="en-US" sz="2400" dirty="0"/>
              <a:t>- see new leads and stop the clock immediately with New &amp; Improved texting and email functionality</a:t>
            </a:r>
          </a:p>
          <a:p>
            <a:endParaRPr lang="en-US" sz="2400" dirty="0"/>
          </a:p>
          <a:p>
            <a:r>
              <a:rPr lang="en-US" sz="2400" b="1" dirty="0" err="1"/>
              <a:t>Workscreen</a:t>
            </a:r>
            <a:r>
              <a:rPr lang="en-US" sz="2400" dirty="0"/>
              <a:t> - New &amp; Improved interface! Access all the customer info you need</a:t>
            </a:r>
          </a:p>
          <a:p>
            <a:endParaRPr lang="en-US" sz="2400" dirty="0"/>
          </a:p>
          <a:p>
            <a:r>
              <a:rPr lang="en-US" sz="2400" b="1" dirty="0"/>
              <a:t>VIN Scan </a:t>
            </a:r>
            <a:r>
              <a:rPr lang="en-US" sz="2400" dirty="0"/>
              <a:t>- New &amp; Improved! scan the VIN from your device and view all Inventory</a:t>
            </a:r>
          </a:p>
          <a:p>
            <a:r>
              <a:rPr lang="en-US" sz="2400" dirty="0"/>
              <a:t>    </a:t>
            </a:r>
          </a:p>
          <a:p>
            <a:r>
              <a:rPr lang="en-US" sz="2400" b="1" dirty="0"/>
              <a:t>Workplan</a:t>
            </a:r>
            <a:r>
              <a:rPr lang="en-US" sz="2400" dirty="0"/>
              <a:t> - manage all of your work from anywhere; complete tasks and make notes, it’s easier than ever</a:t>
            </a:r>
            <a:br>
              <a:rPr lang="en-US" sz="2400" dirty="0"/>
            </a:br>
            <a:endParaRPr lang="en-US" sz="2400" dirty="0"/>
          </a:p>
          <a:p>
            <a:r>
              <a:rPr lang="en-US" sz="2400" b="1" dirty="0"/>
              <a:t>And much more!</a:t>
            </a:r>
          </a:p>
        </p:txBody>
      </p:sp>
      <p:sp>
        <p:nvSpPr>
          <p:cNvPr id="29" name="TextBox 28">
            <a:extLst>
              <a:ext uri="{FF2B5EF4-FFF2-40B4-BE49-F238E27FC236}">
                <a16:creationId xmlns:a16="http://schemas.microsoft.com/office/drawing/2014/main" id="{78FA1A5D-F2BD-4DD8-AEBA-5BD255E0286C}"/>
              </a:ext>
            </a:extLst>
          </p:cNvPr>
          <p:cNvSpPr txBox="1"/>
          <p:nvPr/>
        </p:nvSpPr>
        <p:spPr>
          <a:xfrm>
            <a:off x="4967609" y="815252"/>
            <a:ext cx="13450498" cy="1446550"/>
          </a:xfrm>
          <a:prstGeom prst="rect">
            <a:avLst/>
          </a:prstGeom>
          <a:noFill/>
        </p:spPr>
        <p:txBody>
          <a:bodyPr wrap="square" rtlCol="0" anchor="ctr">
            <a:spAutoFit/>
          </a:bodyPr>
          <a:lstStyle/>
          <a:p>
            <a:pPr algn="ctr"/>
            <a:r>
              <a:rPr lang="en-US" sz="4400" b="1" dirty="0">
                <a:latin typeface="+mj-lt"/>
              </a:rPr>
              <a:t>The ProMax App has everything a salesperson needs to do their job from any smartphone or tablet!</a:t>
            </a:r>
          </a:p>
        </p:txBody>
      </p:sp>
    </p:spTree>
    <p:extLst>
      <p:ext uri="{BB962C8B-B14F-4D97-AF65-F5344CB8AC3E}">
        <p14:creationId xmlns:p14="http://schemas.microsoft.com/office/powerpoint/2010/main" val="442917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0A809DA-AB0C-4DDA-B135-4C7E359414CD}"/>
              </a:ext>
            </a:extLst>
          </p:cNvPr>
          <p:cNvPicPr>
            <a:picLocks noGrp="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2922649" y="2743200"/>
            <a:ext cx="8914034" cy="15847172"/>
          </a:xfrm>
        </p:spPr>
      </p:pic>
      <p:grpSp>
        <p:nvGrpSpPr>
          <p:cNvPr id="2" name="Group 1"/>
          <p:cNvGrpSpPr/>
          <p:nvPr/>
        </p:nvGrpSpPr>
        <p:grpSpPr>
          <a:xfrm>
            <a:off x="2501199" y="983448"/>
            <a:ext cx="11424666" cy="21344192"/>
            <a:chOff x="2501199" y="983448"/>
            <a:chExt cx="11354016" cy="21244178"/>
          </a:xfrm>
        </p:grpSpPr>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91940" y="8717516"/>
              <a:ext cx="19897344" cy="4429207"/>
            </a:xfrm>
            <a:prstGeom prst="rect">
              <a:avLst/>
            </a:prstGeom>
          </p:spPr>
        </p:pic>
        <p:grpSp>
          <p:nvGrpSpPr>
            <p:cNvPr id="58" name="Group 57"/>
            <p:cNvGrpSpPr/>
            <p:nvPr/>
          </p:nvGrpSpPr>
          <p:grpSpPr>
            <a:xfrm>
              <a:off x="2501199" y="2502535"/>
              <a:ext cx="9909962" cy="19725091"/>
              <a:chOff x="10000616" y="2502535"/>
              <a:chExt cx="4379595" cy="8717280"/>
            </a:xfrm>
          </p:grpSpPr>
          <p:sp>
            <p:nvSpPr>
              <p:cNvPr id="42" name="Freeform 16"/>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9"/>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0"/>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1"/>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2"/>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5" name="TextBox 24">
            <a:extLst>
              <a:ext uri="{FF2B5EF4-FFF2-40B4-BE49-F238E27FC236}">
                <a16:creationId xmlns:a16="http://schemas.microsoft.com/office/drawing/2014/main" id="{209C190B-9D9C-4AFB-9F28-DA5E0E786900}"/>
              </a:ext>
            </a:extLst>
          </p:cNvPr>
          <p:cNvSpPr txBox="1"/>
          <p:nvPr/>
        </p:nvSpPr>
        <p:spPr>
          <a:xfrm>
            <a:off x="13942946" y="1912664"/>
            <a:ext cx="9103783" cy="3139321"/>
          </a:xfrm>
          <a:prstGeom prst="rect">
            <a:avLst/>
          </a:prstGeom>
          <a:noFill/>
        </p:spPr>
        <p:txBody>
          <a:bodyPr wrap="square" rtlCol="0">
            <a:spAutoFit/>
          </a:bodyPr>
          <a:lstStyle/>
          <a:p>
            <a:r>
              <a:rPr lang="en-US" sz="6600" b="1" dirty="0">
                <a:solidFill>
                  <a:schemeClr val="bg1"/>
                </a:solidFill>
                <a:latin typeface="+mj-lt"/>
              </a:rPr>
              <a:t>The ProMax App also features a robust set of manager tools!</a:t>
            </a:r>
            <a:endParaRPr lang="en-US" sz="6600" b="1" dirty="0">
              <a:solidFill>
                <a:schemeClr val="bg1"/>
              </a:solidFill>
            </a:endParaRPr>
          </a:p>
        </p:txBody>
      </p:sp>
      <p:sp>
        <p:nvSpPr>
          <p:cNvPr id="6" name="TextBox 5">
            <a:extLst>
              <a:ext uri="{FF2B5EF4-FFF2-40B4-BE49-F238E27FC236}">
                <a16:creationId xmlns:a16="http://schemas.microsoft.com/office/drawing/2014/main" id="{92859809-AFA7-42A2-986C-8CC081D15AED}"/>
              </a:ext>
            </a:extLst>
          </p:cNvPr>
          <p:cNvSpPr txBox="1"/>
          <p:nvPr/>
        </p:nvSpPr>
        <p:spPr>
          <a:xfrm>
            <a:off x="13957332" y="5752240"/>
            <a:ext cx="7194884" cy="6740307"/>
          </a:xfrm>
          <a:prstGeom prst="rect">
            <a:avLst/>
          </a:prstGeom>
          <a:noFill/>
        </p:spPr>
        <p:txBody>
          <a:bodyPr wrap="square" rtlCol="0">
            <a:spAutoFit/>
          </a:bodyPr>
          <a:lstStyle/>
          <a:p>
            <a:r>
              <a:rPr lang="en-US" sz="2400" b="1" dirty="0">
                <a:solidFill>
                  <a:schemeClr val="bg1"/>
                </a:solidFill>
              </a:rPr>
              <a:t>Management Reports </a:t>
            </a:r>
            <a:r>
              <a:rPr lang="en-US" sz="2400" dirty="0">
                <a:solidFill>
                  <a:schemeClr val="bg1"/>
                </a:solidFill>
              </a:rPr>
              <a:t>- Store Traffic Report, Appointment Log, SMS History Report, and more. Get the data you need no matter where you are</a:t>
            </a:r>
          </a:p>
          <a:p>
            <a:endParaRPr lang="en-US" sz="2400" b="1" dirty="0">
              <a:solidFill>
                <a:schemeClr val="bg1"/>
              </a:solidFill>
            </a:endParaRPr>
          </a:p>
          <a:p>
            <a:r>
              <a:rPr lang="en-US" sz="2400" b="1" dirty="0">
                <a:solidFill>
                  <a:schemeClr val="bg1"/>
                </a:solidFill>
              </a:rPr>
              <a:t>Past Due Follow-up- </a:t>
            </a:r>
            <a:r>
              <a:rPr lang="en-US" sz="2400" dirty="0">
                <a:solidFill>
                  <a:schemeClr val="bg1"/>
                </a:solidFill>
              </a:rPr>
              <a:t>All New! View opportunities so nothing slips through the cracks; drill down to individual employees</a:t>
            </a:r>
          </a:p>
          <a:p>
            <a:endParaRPr lang="en-US" sz="2400" dirty="0">
              <a:solidFill>
                <a:schemeClr val="bg1"/>
              </a:solidFill>
            </a:endParaRPr>
          </a:p>
          <a:p>
            <a:r>
              <a:rPr lang="en-US" sz="2400" b="1" dirty="0">
                <a:solidFill>
                  <a:schemeClr val="bg1"/>
                </a:solidFill>
              </a:rPr>
              <a:t>Daily Workplan- </a:t>
            </a:r>
            <a:r>
              <a:rPr lang="en-US" sz="2400" dirty="0">
                <a:solidFill>
                  <a:schemeClr val="bg1"/>
                </a:solidFill>
              </a:rPr>
              <a:t>see everyone’s workplan; track tasks while you’re out on the lot</a:t>
            </a:r>
          </a:p>
          <a:p>
            <a:endParaRPr lang="en-US" sz="2400" b="1" dirty="0">
              <a:solidFill>
                <a:schemeClr val="bg1"/>
              </a:solidFill>
            </a:endParaRPr>
          </a:p>
          <a:p>
            <a:r>
              <a:rPr lang="en-US" sz="2400" b="1" dirty="0">
                <a:solidFill>
                  <a:schemeClr val="bg1"/>
                </a:solidFill>
              </a:rPr>
              <a:t>Inventory </a:t>
            </a:r>
            <a:r>
              <a:rPr lang="en-US" sz="2400" dirty="0">
                <a:solidFill>
                  <a:schemeClr val="bg1"/>
                </a:solidFill>
              </a:rPr>
              <a:t>- access the </a:t>
            </a:r>
            <a:r>
              <a:rPr lang="en-US" sz="2400" dirty="0" err="1">
                <a:solidFill>
                  <a:schemeClr val="bg1"/>
                </a:solidFill>
              </a:rPr>
              <a:t>Unbooked</a:t>
            </a:r>
            <a:r>
              <a:rPr lang="en-US" sz="2400" dirty="0">
                <a:solidFill>
                  <a:schemeClr val="bg1"/>
                </a:solidFill>
              </a:rPr>
              <a:t> Inventory Report and add or edit vehicles</a:t>
            </a:r>
          </a:p>
          <a:p>
            <a:endParaRPr lang="en-US" sz="2400" dirty="0">
              <a:solidFill>
                <a:schemeClr val="bg1"/>
              </a:solidFill>
            </a:endParaRPr>
          </a:p>
          <a:p>
            <a:r>
              <a:rPr lang="en-US" sz="2400" b="1" dirty="0">
                <a:solidFill>
                  <a:schemeClr val="bg1"/>
                </a:solidFill>
              </a:rPr>
              <a:t>Working Deals </a:t>
            </a:r>
            <a:r>
              <a:rPr lang="en-US" sz="2400" dirty="0">
                <a:solidFill>
                  <a:schemeClr val="bg1"/>
                </a:solidFill>
              </a:rPr>
              <a:t>- check in on deals in progress and monitor gross, payment, and price</a:t>
            </a:r>
            <a:br>
              <a:rPr lang="en-US" sz="2400" dirty="0">
                <a:solidFill>
                  <a:schemeClr val="bg1"/>
                </a:solidFill>
              </a:rPr>
            </a:br>
            <a:endParaRPr lang="en-US" sz="2400" dirty="0">
              <a:solidFill>
                <a:schemeClr val="bg1"/>
              </a:solidFill>
            </a:endParaRPr>
          </a:p>
          <a:p>
            <a:r>
              <a:rPr lang="en-US" sz="2400" b="1" dirty="0">
                <a:solidFill>
                  <a:schemeClr val="bg1"/>
                </a:solidFill>
              </a:rPr>
              <a:t>And much more!</a:t>
            </a:r>
          </a:p>
        </p:txBody>
      </p:sp>
      <p:cxnSp>
        <p:nvCxnSpPr>
          <p:cNvPr id="38" name="Straight Connector 37">
            <a:extLst>
              <a:ext uri="{FF2B5EF4-FFF2-40B4-BE49-F238E27FC236}">
                <a16:creationId xmlns:a16="http://schemas.microsoft.com/office/drawing/2014/main" id="{76F4D0A2-D1AE-4F92-8172-17C0F0139461}"/>
              </a:ext>
            </a:extLst>
          </p:cNvPr>
          <p:cNvCxnSpPr>
            <a:cxnSpLocks/>
          </p:cNvCxnSpPr>
          <p:nvPr/>
        </p:nvCxnSpPr>
        <p:spPr>
          <a:xfrm flipH="1">
            <a:off x="14150722" y="5338436"/>
            <a:ext cx="5443564" cy="0"/>
          </a:xfrm>
          <a:prstGeom prst="line">
            <a:avLst/>
          </a:prstGeom>
          <a:ln>
            <a:solidFill>
              <a:schemeClr val="accent1">
                <a:lumMod val="50000"/>
              </a:schemeClr>
            </a:solidFill>
          </a:ln>
          <a:effectLst>
            <a:outerShdw dist="12700" dir="5400000" algn="t" rotWithShape="0">
              <a:schemeClr val="accent1">
                <a:lumMod val="40000"/>
                <a:lumOff val="6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361679"/>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667">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14:bounceEnd="66667">
                                          <p:cBhvr additive="base">
                                            <p:cTn id="11" dur="1500" fill="hold"/>
                                            <p:tgtEl>
                                              <p:spTgt spid="25"/>
                                            </p:tgtEl>
                                            <p:attrNameLst>
                                              <p:attrName>ppt_x</p:attrName>
                                            </p:attrNameLst>
                                          </p:cBhvr>
                                          <p:tavLst>
                                            <p:tav tm="0">
                                              <p:val>
                                                <p:strVal val="#ppt_x"/>
                                              </p:val>
                                            </p:tav>
                                            <p:tav tm="100000">
                                              <p:val>
                                                <p:strVal val="#ppt_x"/>
                                              </p:val>
                                            </p:tav>
                                          </p:tavLst>
                                        </p:anim>
                                        <p:anim calcmode="lin" valueType="num" p14:bounceEnd="66667">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6667">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66667">
                                          <p:cBhvr additive="base">
                                            <p:cTn id="15" dur="15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667">
                                      <p:stCondLst>
                                        <p:cond delay="200"/>
                                      </p:stCondLst>
                                      <p:childTnLst>
                                        <p:set>
                                          <p:cBhvr>
                                            <p:cTn id="18" dur="1" fill="hold">
                                              <p:stCondLst>
                                                <p:cond delay="0"/>
                                              </p:stCondLst>
                                            </p:cTn>
                                            <p:tgtEl>
                                              <p:spTgt spid="38"/>
                                            </p:tgtEl>
                                            <p:attrNameLst>
                                              <p:attrName>style.visibility</p:attrName>
                                            </p:attrNameLst>
                                          </p:cBhvr>
                                          <p:to>
                                            <p:strVal val="visible"/>
                                          </p:to>
                                        </p:set>
                                        <p:anim calcmode="lin" valueType="num" p14:bounceEnd="66667">
                                          <p:cBhvr additive="base">
                                            <p:cTn id="19" dur="1500" fill="hold"/>
                                            <p:tgtEl>
                                              <p:spTgt spid="38"/>
                                            </p:tgtEl>
                                            <p:attrNameLst>
                                              <p:attrName>ppt_x</p:attrName>
                                            </p:attrNameLst>
                                          </p:cBhvr>
                                          <p:tavLst>
                                            <p:tav tm="0">
                                              <p:val>
                                                <p:strVal val="#ppt_x"/>
                                              </p:val>
                                            </p:tav>
                                            <p:tav tm="100000">
                                              <p:val>
                                                <p:strVal val="#ppt_x"/>
                                              </p:val>
                                            </p:tav>
                                          </p:tavLst>
                                        </p:anim>
                                        <p:anim calcmode="lin" valueType="num" p14:bounceEnd="66667">
                                          <p:cBhvr additive="base">
                                            <p:cTn id="20" dur="1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500" fill="hold"/>
                                            <p:tgtEl>
                                              <p:spTgt spid="38"/>
                                            </p:tgtEl>
                                            <p:attrNameLst>
                                              <p:attrName>ppt_x</p:attrName>
                                            </p:attrNameLst>
                                          </p:cBhvr>
                                          <p:tavLst>
                                            <p:tav tm="0">
                                              <p:val>
                                                <p:strVal val="#ppt_x"/>
                                              </p:val>
                                            </p:tav>
                                            <p:tav tm="100000">
                                              <p:val>
                                                <p:strVal val="#ppt_x"/>
                                              </p:val>
                                            </p:tav>
                                          </p:tavLst>
                                        </p:anim>
                                        <p:anim calcmode="lin" valueType="num">
                                          <p:cBhvr additive="base">
                                            <p:cTn id="20" dur="1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Graphical user interface, application&#10;&#10;Description automatically generated">
            <a:extLst>
              <a:ext uri="{FF2B5EF4-FFF2-40B4-BE49-F238E27FC236}">
                <a16:creationId xmlns:a16="http://schemas.microsoft.com/office/drawing/2014/main" id="{78DE8079-A626-4A54-B162-7681AD144DE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90" b="2490"/>
          <a:stretch>
            <a:fillRect/>
          </a:stretch>
        </p:blipFill>
        <p:spPr>
          <a:xfrm>
            <a:off x="621356" y="2348107"/>
            <a:ext cx="8745669" cy="5589377"/>
          </a:xfrm>
        </p:spPr>
      </p:pic>
      <p:pic>
        <p:nvPicPr>
          <p:cNvPr id="40" name="Picture 39">
            <a:extLst>
              <a:ext uri="{FF2B5EF4-FFF2-40B4-BE49-F238E27FC236}">
                <a16:creationId xmlns:a16="http://schemas.microsoft.com/office/drawing/2014/main" id="{118EBF72-4102-4650-AC93-A298D1A24C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5109" y="-1378529"/>
            <a:ext cx="24387046" cy="18290284"/>
          </a:xfrm>
          <a:prstGeom prst="rect">
            <a:avLst/>
          </a:prstGeom>
        </p:spPr>
      </p:pic>
      <p:sp>
        <p:nvSpPr>
          <p:cNvPr id="28" name="TextBox 27">
            <a:extLst>
              <a:ext uri="{FF2B5EF4-FFF2-40B4-BE49-F238E27FC236}">
                <a16:creationId xmlns:a16="http://schemas.microsoft.com/office/drawing/2014/main" id="{02DEDFC2-12B9-4FB4-B03E-0E810BBD4962}"/>
              </a:ext>
            </a:extLst>
          </p:cNvPr>
          <p:cNvSpPr txBox="1"/>
          <p:nvPr/>
        </p:nvSpPr>
        <p:spPr>
          <a:xfrm>
            <a:off x="12809605" y="6486454"/>
            <a:ext cx="9508777" cy="4154984"/>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More and more customers expect to complete the initial steps of the car buying process online. Appraisal Express Plus enables consumers to get a trade appraisal PLUS get instantly pre-approved and see their credit score. Your customers get what they’re looking for and you get a high-quality lead delivered to your CRM! </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400" dirty="0">
                <a:latin typeface="Open Sans" panose="020B0606030504020204" pitchFamily="34" charset="0"/>
                <a:ea typeface="Open Sans" panose="020B0606030504020204" pitchFamily="34" charset="0"/>
                <a:cs typeface="Open Sans" panose="020B0606030504020204" pitchFamily="34" charset="0"/>
              </a:rPr>
              <a:t>Now this proven online lead generator is even better, integrating with your website’s inventory so customers can use their AE+ projected credit score and equity to see realistic estimated payments before setting foot on the lot.</a:t>
            </a:r>
          </a:p>
        </p:txBody>
      </p:sp>
      <p:sp>
        <p:nvSpPr>
          <p:cNvPr id="38" name="TextBox 37">
            <a:extLst>
              <a:ext uri="{FF2B5EF4-FFF2-40B4-BE49-F238E27FC236}">
                <a16:creationId xmlns:a16="http://schemas.microsoft.com/office/drawing/2014/main" id="{A0E1188B-7F7A-4606-98E3-2CE05D0AD051}"/>
              </a:ext>
            </a:extLst>
          </p:cNvPr>
          <p:cNvSpPr txBox="1"/>
          <p:nvPr/>
        </p:nvSpPr>
        <p:spPr>
          <a:xfrm>
            <a:off x="12809605" y="2095807"/>
            <a:ext cx="7563301" cy="3046988"/>
          </a:xfrm>
          <a:prstGeom prst="rect">
            <a:avLst/>
          </a:prstGeom>
          <a:noFill/>
        </p:spPr>
        <p:txBody>
          <a:bodyPr wrap="square" rtlCol="0">
            <a:spAutoFit/>
          </a:bodyPr>
          <a:lstStyle/>
          <a:p>
            <a:r>
              <a:rPr lang="en-US" sz="4800" dirty="0">
                <a:latin typeface="Open Sans Extrabold" panose="020B0906030804020204" pitchFamily="34" charset="0"/>
                <a:ea typeface="Open Sans Extrabold" panose="020B0906030804020204" pitchFamily="34" charset="0"/>
                <a:cs typeface="Open Sans Extrabold" panose="020B0906030804020204" pitchFamily="34" charset="0"/>
              </a:rPr>
              <a:t>Give customers a better online buying experience with Appraisal Express Plus</a:t>
            </a:r>
          </a:p>
        </p:txBody>
      </p:sp>
      <p:sp>
        <p:nvSpPr>
          <p:cNvPr id="39" name="Rectangle 38">
            <a:extLst>
              <a:ext uri="{FF2B5EF4-FFF2-40B4-BE49-F238E27FC236}">
                <a16:creationId xmlns:a16="http://schemas.microsoft.com/office/drawing/2014/main" id="{0BD89FC4-7000-4A25-9813-AD5D99982DE0}"/>
              </a:ext>
            </a:extLst>
          </p:cNvPr>
          <p:cNvSpPr/>
          <p:nvPr/>
        </p:nvSpPr>
        <p:spPr>
          <a:xfrm>
            <a:off x="12809605" y="5881024"/>
            <a:ext cx="4013105" cy="118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AB05A85-E8C0-44EE-B0BE-69974A685C15}"/>
              </a:ext>
            </a:extLst>
          </p:cNvPr>
          <p:cNvSpPr/>
          <p:nvPr/>
        </p:nvSpPr>
        <p:spPr>
          <a:xfrm>
            <a:off x="129" y="-2394695"/>
            <a:ext cx="24387047" cy="18290284"/>
          </a:xfrm>
          <a:custGeom>
            <a:avLst/>
            <a:gdLst>
              <a:gd name="connsiteX0" fmla="*/ 8149604 w 24387047"/>
              <a:gd name="connsiteY0" fmla="*/ 3396338 h 18290284"/>
              <a:gd name="connsiteX1" fmla="*/ 1801837 w 24387047"/>
              <a:gd name="connsiteY1" fmla="*/ 7023680 h 18290284"/>
              <a:gd name="connsiteX2" fmla="*/ 1803804 w 24387047"/>
              <a:gd name="connsiteY2" fmla="*/ 11605314 h 18290284"/>
              <a:gd name="connsiteX3" fmla="*/ 8213591 w 24387047"/>
              <a:gd name="connsiteY3" fmla="*/ 7965366 h 18290284"/>
              <a:gd name="connsiteX4" fmla="*/ 0 w 24387047"/>
              <a:gd name="connsiteY4" fmla="*/ 0 h 18290284"/>
              <a:gd name="connsiteX5" fmla="*/ 24387047 w 24387047"/>
              <a:gd name="connsiteY5" fmla="*/ 0 h 18290284"/>
              <a:gd name="connsiteX6" fmla="*/ 24387047 w 24387047"/>
              <a:gd name="connsiteY6" fmla="*/ 18290284 h 18290284"/>
              <a:gd name="connsiteX7" fmla="*/ 0 w 24387047"/>
              <a:gd name="connsiteY7" fmla="*/ 18290284 h 1829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7047" h="18290284">
                <a:moveTo>
                  <a:pt x="8149604" y="3396338"/>
                </a:moveTo>
                <a:lnTo>
                  <a:pt x="1801837" y="7023680"/>
                </a:lnTo>
                <a:cubicBezTo>
                  <a:pt x="1802493" y="10285347"/>
                  <a:pt x="1803149" y="8343647"/>
                  <a:pt x="1803804" y="11605314"/>
                </a:cubicBezTo>
                <a:lnTo>
                  <a:pt x="8213591" y="7965366"/>
                </a:lnTo>
                <a:close/>
                <a:moveTo>
                  <a:pt x="0" y="0"/>
                </a:moveTo>
                <a:lnTo>
                  <a:pt x="24387047" y="0"/>
                </a:lnTo>
                <a:lnTo>
                  <a:pt x="24387047" y="18290284"/>
                </a:lnTo>
                <a:lnTo>
                  <a:pt x="0" y="18290284"/>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Tree>
    <p:extLst>
      <p:ext uri="{BB962C8B-B14F-4D97-AF65-F5344CB8AC3E}">
        <p14:creationId xmlns:p14="http://schemas.microsoft.com/office/powerpoint/2010/main" val="1934995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4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7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500" fill="hold"/>
                                        <p:tgtEl>
                                          <p:spTgt spid="39"/>
                                        </p:tgtEl>
                                        <p:attrNameLst>
                                          <p:attrName>ppt_x</p:attrName>
                                        </p:attrNameLst>
                                      </p:cBhvr>
                                      <p:tavLst>
                                        <p:tav tm="0">
                                          <p:val>
                                            <p:strVal val="#ppt_x"/>
                                          </p:val>
                                        </p:tav>
                                        <p:tav tm="100000">
                                          <p:val>
                                            <p:strVal val="#ppt_x"/>
                                          </p:val>
                                        </p:tav>
                                      </p:tavLst>
                                    </p:anim>
                                    <p:anim calcmode="lin" valueType="num">
                                      <p:cBhvr additive="base">
                                        <p:cTn id="12" dur="1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500" fill="hold"/>
                                        <p:tgtEl>
                                          <p:spTgt spid="28"/>
                                        </p:tgtEl>
                                        <p:attrNameLst>
                                          <p:attrName>ppt_x</p:attrName>
                                        </p:attrNameLst>
                                      </p:cBhvr>
                                      <p:tavLst>
                                        <p:tav tm="0">
                                          <p:val>
                                            <p:strVal val="#ppt_x"/>
                                          </p:val>
                                        </p:tav>
                                        <p:tav tm="100000">
                                          <p:val>
                                            <p:strVal val="#ppt_x"/>
                                          </p:val>
                                        </p:tav>
                                      </p:tavLst>
                                    </p:anim>
                                    <p:anim calcmode="lin" valueType="num">
                                      <p:cBhvr additive="base">
                                        <p:cTn id="16"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8"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F513BA-3792-4947-AE57-92D963714633}"/>
              </a:ext>
            </a:extLst>
          </p:cNvPr>
          <p:cNvSpPr/>
          <p:nvPr/>
        </p:nvSpPr>
        <p:spPr>
          <a:xfrm>
            <a:off x="18568198" y="887504"/>
            <a:ext cx="4966321" cy="11214847"/>
          </a:xfrm>
          <a:prstGeom prst="rect">
            <a:avLst/>
          </a:prstGeom>
          <a:solidFill>
            <a:srgbClr val="026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45BD90-BFEE-4462-8267-551A30737D24}"/>
              </a:ext>
            </a:extLst>
          </p:cNvPr>
          <p:cNvSpPr txBox="1"/>
          <p:nvPr/>
        </p:nvSpPr>
        <p:spPr>
          <a:xfrm>
            <a:off x="19090886" y="5150066"/>
            <a:ext cx="3924543" cy="4955203"/>
          </a:xfrm>
          <a:prstGeom prst="rect">
            <a:avLst/>
          </a:prstGeom>
          <a:noFill/>
        </p:spPr>
        <p:txBody>
          <a:bodyPr wrap="square" rtlCol="0">
            <a:spAutoFit/>
          </a:bodyPr>
          <a:lstStyle/>
          <a:p>
            <a:pPr algn="ctr"/>
            <a:r>
              <a:rPr lang="en-US" sz="4000" dirty="0" err="1">
                <a:solidFill>
                  <a:srgbClr val="FFFFFF"/>
                </a:solidFill>
              </a:rPr>
              <a:t>Covideo</a:t>
            </a:r>
            <a:endParaRPr lang="en-US" sz="4000" dirty="0">
              <a:solidFill>
                <a:srgbClr val="FFFFFF"/>
              </a:solidFill>
            </a:endParaRPr>
          </a:p>
          <a:p>
            <a:pPr algn="ctr"/>
            <a:r>
              <a:rPr lang="en-US" sz="4000" dirty="0">
                <a:solidFill>
                  <a:srgbClr val="FFFFFF"/>
                </a:solidFill>
              </a:rPr>
              <a:t>Integration</a:t>
            </a:r>
          </a:p>
          <a:p>
            <a:pPr algn="ctr"/>
            <a:endParaRPr lang="en-US" sz="4000" dirty="0">
              <a:solidFill>
                <a:srgbClr val="FFFFFF"/>
              </a:solidFill>
            </a:endParaRPr>
          </a:p>
          <a:p>
            <a:pPr algn="ctr"/>
            <a:r>
              <a:rPr lang="en-US" sz="2800" dirty="0">
                <a:solidFill>
                  <a:srgbClr val="FFFFFF"/>
                </a:solidFill>
              </a:rPr>
              <a:t>ProMax now integrates with </a:t>
            </a:r>
            <a:r>
              <a:rPr lang="en-US" sz="2800" dirty="0" err="1">
                <a:solidFill>
                  <a:srgbClr val="FFFFFF"/>
                </a:solidFill>
              </a:rPr>
              <a:t>Covideo</a:t>
            </a:r>
            <a:r>
              <a:rPr lang="en-US" sz="2800" dirty="0">
                <a:solidFill>
                  <a:srgbClr val="FFFFFF"/>
                </a:solidFill>
              </a:rPr>
              <a:t>, an easy-to-use video solution that displays a preview GIF in emails linking to full personalized videos in the browser.</a:t>
            </a:r>
          </a:p>
        </p:txBody>
      </p:sp>
      <p:sp>
        <p:nvSpPr>
          <p:cNvPr id="8" name="Oval 7">
            <a:extLst>
              <a:ext uri="{FF2B5EF4-FFF2-40B4-BE49-F238E27FC236}">
                <a16:creationId xmlns:a16="http://schemas.microsoft.com/office/drawing/2014/main" id="{9027CC56-803E-404A-88CA-96FBF2408F38}"/>
              </a:ext>
            </a:extLst>
          </p:cNvPr>
          <p:cNvSpPr/>
          <p:nvPr/>
        </p:nvSpPr>
        <p:spPr>
          <a:xfrm>
            <a:off x="20241401" y="2813946"/>
            <a:ext cx="1619915" cy="1619915"/>
          </a:xfrm>
          <a:prstGeom prst="ellipse">
            <a:avLst/>
          </a:prstGeom>
          <a:solidFill>
            <a:schemeClr val="tx2"/>
          </a:solidFill>
          <a:ln w="44450">
            <a:solidFill>
              <a:schemeClr val="bg1">
                <a:alpha val="41000"/>
              </a:schemeClr>
            </a:solidFill>
          </a:ln>
          <a:effectLst>
            <a:outerShdw blurRad="368300" sx="117000" sy="117000" algn="ctr"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lgn="ctr" defTabSz="914400">
              <a:defRPr/>
            </a:pPr>
            <a:r>
              <a:rPr lang="en-US" sz="11500" dirty="0">
                <a:solidFill>
                  <a:srgbClr val="FFFFFF"/>
                </a:solidFill>
                <a:latin typeface="Designball-Electronic-Device-01" pitchFamily="2" charset="0"/>
                <a:ea typeface="Open Sans" panose="020B0606030504020204" pitchFamily="34" charset="0"/>
                <a:cs typeface="Arial" panose="020B0604020202020204" pitchFamily="34" charset="0"/>
              </a:rPr>
              <a:t>Z</a:t>
            </a:r>
          </a:p>
        </p:txBody>
      </p:sp>
      <p:pic>
        <p:nvPicPr>
          <p:cNvPr id="4" name="Picture Placeholder 3" descr="Graphical user interface, application&#10;&#10;Description automatically generated">
            <a:extLst>
              <a:ext uri="{FF2B5EF4-FFF2-40B4-BE49-F238E27FC236}">
                <a16:creationId xmlns:a16="http://schemas.microsoft.com/office/drawing/2014/main" id="{49D1E412-65B0-4059-A70E-326CB9347CFD}"/>
              </a:ext>
            </a:extLst>
          </p:cNvPr>
          <p:cNvPicPr>
            <a:picLocks noGrp="1" noChangeAspect="1"/>
          </p:cNvPicPr>
          <p:nvPr>
            <p:ph type="pic" sz="quarter" idx="40"/>
          </p:nvPr>
        </p:nvPicPr>
        <p:blipFill>
          <a:blip r:embed="rId2">
            <a:extLst>
              <a:ext uri="{28A0092B-C50C-407E-A947-70E740481C1C}">
                <a14:useLocalDpi xmlns:a14="http://schemas.microsoft.com/office/drawing/2010/main" val="0"/>
              </a:ext>
            </a:extLst>
          </a:blip>
          <a:srcRect t="6800" b="6800"/>
          <a:stretch>
            <a:fillRect/>
          </a:stretch>
        </p:blipFill>
        <p:spPr>
          <a:xfrm>
            <a:off x="1634689" y="1780836"/>
            <a:ext cx="16096908" cy="10241411"/>
          </a:xfrm>
        </p:spPr>
      </p:pic>
      <p:sp>
        <p:nvSpPr>
          <p:cNvPr id="9" name="TextBox 8">
            <a:extLst>
              <a:ext uri="{FF2B5EF4-FFF2-40B4-BE49-F238E27FC236}">
                <a16:creationId xmlns:a16="http://schemas.microsoft.com/office/drawing/2014/main" id="{77D4512F-4581-4AF2-82FB-5277156E1F0E}"/>
              </a:ext>
            </a:extLst>
          </p:cNvPr>
          <p:cNvSpPr txBox="1"/>
          <p:nvPr/>
        </p:nvSpPr>
        <p:spPr>
          <a:xfrm>
            <a:off x="1634689" y="493424"/>
            <a:ext cx="12344540" cy="1200329"/>
          </a:xfrm>
          <a:prstGeom prst="rect">
            <a:avLst/>
          </a:prstGeom>
          <a:noFill/>
        </p:spPr>
        <p:txBody>
          <a:bodyPr wrap="square" rtlCol="0">
            <a:spAutoFit/>
          </a:bodyPr>
          <a:lstStyle/>
          <a:p>
            <a:pPr>
              <a:defRPr/>
            </a:pPr>
            <a:r>
              <a:rPr lang="en-US" sz="7200" b="1" dirty="0">
                <a:latin typeface="+mj-lt"/>
              </a:rPr>
              <a:t>New Integrations</a:t>
            </a:r>
          </a:p>
        </p:txBody>
      </p:sp>
    </p:spTree>
    <p:extLst>
      <p:ext uri="{BB962C8B-B14F-4D97-AF65-F5344CB8AC3E}">
        <p14:creationId xmlns:p14="http://schemas.microsoft.com/office/powerpoint/2010/main" val="204433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49" presetClass="entr" presetSubtype="0" decel="100000" fill="hold" grpId="0" nodeType="withEffect">
                                  <p:stCondLst>
                                    <p:cond delay="11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 calcmode="lin" valueType="num">
                                      <p:cBhvr>
                                        <p:cTn id="12" dur="500" fill="hold"/>
                                        <p:tgtEl>
                                          <p:spTgt spid="8"/>
                                        </p:tgtEl>
                                        <p:attrNameLst>
                                          <p:attrName>style.rotation</p:attrName>
                                        </p:attrNameLst>
                                      </p:cBhvr>
                                      <p:tavLst>
                                        <p:tav tm="0">
                                          <p:val>
                                            <p:fltVal val="360"/>
                                          </p:val>
                                        </p:tav>
                                        <p:tav tm="100000">
                                          <p:val>
                                            <p:fltVal val="0"/>
                                          </p:val>
                                        </p:tav>
                                      </p:tavLst>
                                    </p:anim>
                                    <p:animEffect transition="in" filter="fade">
                                      <p:cBhvr>
                                        <p:cTn id="13" dur="500"/>
                                        <p:tgtEl>
                                          <p:spTgt spid="8"/>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19505" y="7655405"/>
            <a:ext cx="5247496" cy="3773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7" name="Group 6"/>
          <p:cNvGrpSpPr/>
          <p:nvPr/>
        </p:nvGrpSpPr>
        <p:grpSpPr>
          <a:xfrm>
            <a:off x="18015060" y="8164722"/>
            <a:ext cx="3456394" cy="2825976"/>
            <a:chOff x="-283238" y="1378288"/>
            <a:chExt cx="1728196" cy="1412987"/>
          </a:xfrm>
        </p:grpSpPr>
        <p:sp>
          <p:nvSpPr>
            <p:cNvPr id="8" name="Text Placeholder 7"/>
            <p:cNvSpPr txBox="1">
              <a:spLocks/>
            </p:cNvSpPr>
            <p:nvPr/>
          </p:nvSpPr>
          <p:spPr>
            <a:xfrm>
              <a:off x="-169868" y="1378288"/>
              <a:ext cx="1501449" cy="799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200" b="0" dirty="0">
                  <a:solidFill>
                    <a:schemeClr val="bg1"/>
                  </a:solidFill>
                  <a:latin typeface="Designball-Charts-01" pitchFamily="2" charset="0"/>
                </a:rPr>
                <a:t>C</a:t>
              </a:r>
            </a:p>
          </p:txBody>
        </p:sp>
        <p:sp>
          <p:nvSpPr>
            <p:cNvPr id="9" name="Rectangle 8"/>
            <p:cNvSpPr/>
            <p:nvPr/>
          </p:nvSpPr>
          <p:spPr>
            <a:xfrm>
              <a:off x="-283238" y="2141161"/>
              <a:ext cx="1728196" cy="650114"/>
            </a:xfrm>
            <a:prstGeom prst="rect">
              <a:avLst/>
            </a:prstGeom>
          </p:spPr>
          <p:txBody>
            <a:bodyPr wrap="none">
              <a:spAutoFit/>
            </a:bodyPr>
            <a:lstStyle/>
            <a:p>
              <a:pPr algn="ctr">
                <a:lnSpc>
                  <a:spcPct val="50000"/>
                </a:lnSpc>
              </a:pPr>
              <a:br>
                <a:rPr lang="en-US" sz="7200" dirty="0">
                  <a:solidFill>
                    <a:schemeClr val="bg1"/>
                  </a:solidFill>
                </a:rPr>
              </a:br>
              <a:r>
                <a:rPr lang="en-US" sz="7200" dirty="0">
                  <a:solidFill>
                    <a:schemeClr val="bg1"/>
                  </a:solidFill>
                </a:rPr>
                <a:t>Desking</a:t>
              </a:r>
              <a:endParaRPr lang="en-US" sz="16000" dirty="0">
                <a:solidFill>
                  <a:schemeClr val="bg1"/>
                </a:solidFill>
              </a:endParaRPr>
            </a:p>
          </p:txBody>
        </p:sp>
      </p:grpSp>
      <p:sp>
        <p:nvSpPr>
          <p:cNvPr id="10" name="Rectangle 9"/>
          <p:cNvSpPr/>
          <p:nvPr/>
        </p:nvSpPr>
        <p:spPr>
          <a:xfrm rot="5400000">
            <a:off x="2260815" y="4753142"/>
            <a:ext cx="24384000" cy="536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ectangle 10"/>
          <p:cNvSpPr/>
          <p:nvPr/>
        </p:nvSpPr>
        <p:spPr>
          <a:xfrm>
            <a:off x="11869385" y="3870771"/>
            <a:ext cx="5247496" cy="3773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12" name="Group 11"/>
          <p:cNvGrpSpPr/>
          <p:nvPr/>
        </p:nvGrpSpPr>
        <p:grpSpPr>
          <a:xfrm>
            <a:off x="12457964" y="4380084"/>
            <a:ext cx="4070346" cy="2692116"/>
            <a:chOff x="-436726" y="1378288"/>
            <a:chExt cx="2035172" cy="1346057"/>
          </a:xfrm>
        </p:grpSpPr>
        <p:sp>
          <p:nvSpPr>
            <p:cNvPr id="13" name="Text Placeholder 7"/>
            <p:cNvSpPr txBox="1">
              <a:spLocks/>
            </p:cNvSpPr>
            <p:nvPr/>
          </p:nvSpPr>
          <p:spPr>
            <a:xfrm>
              <a:off x="-169868" y="1378288"/>
              <a:ext cx="1501449" cy="799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200" b="0" dirty="0">
                  <a:solidFill>
                    <a:schemeClr val="bg1"/>
                  </a:solidFill>
                  <a:latin typeface="Designball-Charts-01" pitchFamily="2" charset="0"/>
                </a:rPr>
                <a:t>g</a:t>
              </a:r>
            </a:p>
          </p:txBody>
        </p:sp>
        <p:sp>
          <p:nvSpPr>
            <p:cNvPr id="14" name="Rectangle 13"/>
            <p:cNvSpPr/>
            <p:nvPr/>
          </p:nvSpPr>
          <p:spPr>
            <a:xfrm>
              <a:off x="-436726" y="2351230"/>
              <a:ext cx="2035172" cy="373115"/>
            </a:xfrm>
            <a:prstGeom prst="rect">
              <a:avLst/>
            </a:prstGeom>
          </p:spPr>
          <p:txBody>
            <a:bodyPr wrap="none">
              <a:spAutoFit/>
            </a:bodyPr>
            <a:lstStyle/>
            <a:p>
              <a:pPr algn="ctr">
                <a:lnSpc>
                  <a:spcPct val="50000"/>
                </a:lnSpc>
              </a:pPr>
              <a:r>
                <a:rPr lang="en-US" sz="7200" dirty="0">
                  <a:solidFill>
                    <a:schemeClr val="bg1"/>
                  </a:solidFill>
                </a:rPr>
                <a:t>Inventory</a:t>
              </a:r>
              <a:endParaRPr lang="en-US" sz="16000" dirty="0">
                <a:solidFill>
                  <a:schemeClr val="bg1"/>
                </a:solidFill>
              </a:endParaRPr>
            </a:p>
          </p:txBody>
        </p:sp>
      </p:grpSp>
      <p:sp>
        <p:nvSpPr>
          <p:cNvPr id="15" name="Rectangle 14"/>
          <p:cNvSpPr/>
          <p:nvPr/>
        </p:nvSpPr>
        <p:spPr>
          <a:xfrm rot="5400000">
            <a:off x="-2956817" y="4810193"/>
            <a:ext cx="24384000" cy="524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6" name="Rectangle 15"/>
          <p:cNvSpPr/>
          <p:nvPr/>
        </p:nvSpPr>
        <p:spPr>
          <a:xfrm>
            <a:off x="6612089" y="7655405"/>
            <a:ext cx="5247496" cy="3773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17" name="Group 16"/>
          <p:cNvGrpSpPr/>
          <p:nvPr/>
        </p:nvGrpSpPr>
        <p:grpSpPr>
          <a:xfrm>
            <a:off x="7734386" y="8164722"/>
            <a:ext cx="3002900" cy="2692116"/>
            <a:chOff x="-169868" y="1378288"/>
            <a:chExt cx="1501449" cy="1346057"/>
          </a:xfrm>
        </p:grpSpPr>
        <p:sp>
          <p:nvSpPr>
            <p:cNvPr id="18" name="Text Placeholder 7"/>
            <p:cNvSpPr txBox="1">
              <a:spLocks/>
            </p:cNvSpPr>
            <p:nvPr/>
          </p:nvSpPr>
          <p:spPr>
            <a:xfrm>
              <a:off x="-169868" y="1378288"/>
              <a:ext cx="1501449" cy="799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200" b="0" dirty="0">
                  <a:solidFill>
                    <a:schemeClr val="bg1"/>
                  </a:solidFill>
                  <a:latin typeface="Designball-Charts-01" pitchFamily="2" charset="0"/>
                </a:rPr>
                <a:t>O</a:t>
              </a:r>
            </a:p>
          </p:txBody>
        </p:sp>
        <p:sp>
          <p:nvSpPr>
            <p:cNvPr id="19" name="Rectangle 18"/>
            <p:cNvSpPr/>
            <p:nvPr/>
          </p:nvSpPr>
          <p:spPr>
            <a:xfrm>
              <a:off x="158788" y="2351230"/>
              <a:ext cx="844141" cy="373115"/>
            </a:xfrm>
            <a:prstGeom prst="rect">
              <a:avLst/>
            </a:prstGeom>
          </p:spPr>
          <p:txBody>
            <a:bodyPr wrap="none">
              <a:spAutoFit/>
            </a:bodyPr>
            <a:lstStyle/>
            <a:p>
              <a:pPr algn="ctr">
                <a:lnSpc>
                  <a:spcPct val="50000"/>
                </a:lnSpc>
              </a:pPr>
              <a:r>
                <a:rPr lang="en-US" sz="7200" dirty="0">
                  <a:solidFill>
                    <a:schemeClr val="bg1"/>
                  </a:solidFill>
                </a:rPr>
                <a:t>ILM</a:t>
              </a:r>
              <a:endParaRPr lang="en-US" sz="16000" dirty="0">
                <a:solidFill>
                  <a:schemeClr val="bg1"/>
                </a:solidFill>
              </a:endParaRPr>
            </a:p>
          </p:txBody>
        </p:sp>
      </p:grpSp>
      <p:sp>
        <p:nvSpPr>
          <p:cNvPr id="20" name="Rectangle 19"/>
          <p:cNvSpPr/>
          <p:nvPr/>
        </p:nvSpPr>
        <p:spPr>
          <a:xfrm rot="5400000">
            <a:off x="-9193031" y="3826954"/>
            <a:ext cx="24384000" cy="721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1" name="Rectangle 20"/>
          <p:cNvSpPr/>
          <p:nvPr/>
        </p:nvSpPr>
        <p:spPr>
          <a:xfrm>
            <a:off x="1358465" y="3881691"/>
            <a:ext cx="5247496" cy="377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22" name="Group 21"/>
          <p:cNvGrpSpPr/>
          <p:nvPr/>
        </p:nvGrpSpPr>
        <p:grpSpPr>
          <a:xfrm>
            <a:off x="2480760" y="4391004"/>
            <a:ext cx="3002900" cy="2692116"/>
            <a:chOff x="-169868" y="1378288"/>
            <a:chExt cx="1501449" cy="1346057"/>
          </a:xfrm>
        </p:grpSpPr>
        <p:sp>
          <p:nvSpPr>
            <p:cNvPr id="23" name="Text Placeholder 7"/>
            <p:cNvSpPr txBox="1">
              <a:spLocks/>
            </p:cNvSpPr>
            <p:nvPr/>
          </p:nvSpPr>
          <p:spPr>
            <a:xfrm>
              <a:off x="-169868" y="1378288"/>
              <a:ext cx="1501449" cy="799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0" b="0" dirty="0">
                  <a:solidFill>
                    <a:schemeClr val="bg1"/>
                  </a:solidFill>
                  <a:latin typeface="Designball-Charts-01" pitchFamily="2" charset="0"/>
                </a:rPr>
                <a:t>o</a:t>
              </a:r>
            </a:p>
          </p:txBody>
        </p:sp>
        <p:sp>
          <p:nvSpPr>
            <p:cNvPr id="24" name="Rectangle 23"/>
            <p:cNvSpPr/>
            <p:nvPr/>
          </p:nvSpPr>
          <p:spPr>
            <a:xfrm>
              <a:off x="54994" y="2351230"/>
              <a:ext cx="1051730" cy="373115"/>
            </a:xfrm>
            <a:prstGeom prst="rect">
              <a:avLst/>
            </a:prstGeom>
          </p:spPr>
          <p:txBody>
            <a:bodyPr wrap="none">
              <a:spAutoFit/>
            </a:bodyPr>
            <a:lstStyle/>
            <a:p>
              <a:pPr algn="ctr">
                <a:lnSpc>
                  <a:spcPct val="50000"/>
                </a:lnSpc>
              </a:pPr>
              <a:r>
                <a:rPr lang="en-US" sz="7200" dirty="0">
                  <a:solidFill>
                    <a:schemeClr val="bg1"/>
                  </a:solidFill>
                </a:rPr>
                <a:t>CRM</a:t>
              </a:r>
              <a:endParaRPr lang="en-US" sz="16000" dirty="0">
                <a:solidFill>
                  <a:schemeClr val="bg1"/>
                </a:solidFill>
              </a:endParaRPr>
            </a:p>
          </p:txBody>
        </p:sp>
      </p:grpSp>
      <p:sp>
        <p:nvSpPr>
          <p:cNvPr id="26" name="Rectangle 25"/>
          <p:cNvSpPr/>
          <p:nvPr/>
        </p:nvSpPr>
        <p:spPr>
          <a:xfrm>
            <a:off x="1143392" y="8171891"/>
            <a:ext cx="5395016" cy="1319785"/>
          </a:xfrm>
          <a:prstGeom prst="rect">
            <a:avLst/>
          </a:prstGeom>
        </p:spPr>
        <p:txBody>
          <a:bodyPr wrap="square" lIns="487680" rIns="487680" bIns="121920">
            <a:spAutoFit/>
          </a:bodyPr>
          <a:lstStyle/>
          <a:p>
            <a:pPr algn="ctr">
              <a:lnSpc>
                <a:spcPct val="89000"/>
              </a:lnSpc>
            </a:pPr>
            <a:r>
              <a:rPr lang="en-US" sz="2800" dirty="0">
                <a:solidFill>
                  <a:schemeClr val="tx1">
                    <a:lumMod val="90000"/>
                    <a:lumOff val="10000"/>
                  </a:schemeClr>
                </a:solidFill>
              </a:rPr>
              <a:t>Easy to use, customizable, and scalable depending on your dealership needs</a:t>
            </a:r>
          </a:p>
        </p:txBody>
      </p:sp>
      <p:sp>
        <p:nvSpPr>
          <p:cNvPr id="29" name="Rectangle 28"/>
          <p:cNvSpPr/>
          <p:nvPr/>
        </p:nvSpPr>
        <p:spPr>
          <a:xfrm>
            <a:off x="6529681" y="5059944"/>
            <a:ext cx="5442704" cy="2470292"/>
          </a:xfrm>
          <a:prstGeom prst="rect">
            <a:avLst/>
          </a:prstGeom>
        </p:spPr>
        <p:txBody>
          <a:bodyPr wrap="square" lIns="487680" rIns="487680" bIns="121920">
            <a:spAutoFit/>
          </a:bodyPr>
          <a:lstStyle/>
          <a:p>
            <a:pPr algn="ctr">
              <a:lnSpc>
                <a:spcPct val="89000"/>
              </a:lnSpc>
            </a:pPr>
            <a:r>
              <a:rPr lang="en-US" sz="2800" dirty="0">
                <a:solidFill>
                  <a:schemeClr val="tx1">
                    <a:lumMod val="90000"/>
                    <a:lumOff val="10000"/>
                  </a:schemeClr>
                </a:solidFill>
              </a:rPr>
              <a:t>Maximize your ability to find, attract, and sell new prospects, nurture and retain your current customers, and entice previous customers back in</a:t>
            </a:r>
          </a:p>
        </p:txBody>
      </p:sp>
      <p:sp>
        <p:nvSpPr>
          <p:cNvPr id="32" name="Rectangle 31"/>
          <p:cNvSpPr/>
          <p:nvPr/>
        </p:nvSpPr>
        <p:spPr>
          <a:xfrm>
            <a:off x="11772017" y="8162632"/>
            <a:ext cx="5395016" cy="2853795"/>
          </a:xfrm>
          <a:prstGeom prst="rect">
            <a:avLst/>
          </a:prstGeom>
        </p:spPr>
        <p:txBody>
          <a:bodyPr wrap="square" lIns="487680" rIns="487680" bIns="121920">
            <a:spAutoFit/>
          </a:bodyPr>
          <a:lstStyle/>
          <a:p>
            <a:pPr algn="ctr">
              <a:lnSpc>
                <a:spcPct val="89000"/>
              </a:lnSpc>
            </a:pPr>
            <a:r>
              <a:rPr lang="en-US" sz="2800" dirty="0">
                <a:solidFill>
                  <a:schemeClr val="tx1">
                    <a:lumMod val="90000"/>
                    <a:lumOff val="10000"/>
                  </a:schemeClr>
                </a:solidFill>
              </a:rPr>
              <a:t>The ProMax Inventory module makes it easy for auto dealers to professionally and accurately manage, analyze, optimize, and market your inventory</a:t>
            </a:r>
          </a:p>
        </p:txBody>
      </p:sp>
      <p:sp>
        <p:nvSpPr>
          <p:cNvPr id="35" name="Rectangle 34"/>
          <p:cNvSpPr/>
          <p:nvPr/>
        </p:nvSpPr>
        <p:spPr>
          <a:xfrm>
            <a:off x="17116874" y="4676440"/>
            <a:ext cx="5247496" cy="2853796"/>
          </a:xfrm>
          <a:prstGeom prst="rect">
            <a:avLst/>
          </a:prstGeom>
        </p:spPr>
        <p:txBody>
          <a:bodyPr wrap="square" lIns="487680" rIns="487680" bIns="121920">
            <a:spAutoFit/>
          </a:bodyPr>
          <a:lstStyle/>
          <a:p>
            <a:pPr algn="ctr">
              <a:lnSpc>
                <a:spcPct val="89000"/>
              </a:lnSpc>
            </a:pPr>
            <a:r>
              <a:rPr lang="en-US" sz="2800" dirty="0">
                <a:solidFill>
                  <a:schemeClr val="tx1">
                    <a:lumMod val="90000"/>
                    <a:lumOff val="10000"/>
                  </a:schemeClr>
                </a:solidFill>
              </a:rPr>
              <a:t>Leverage the industry’s top desking solution to simultaneously desk all available lease and retail options before selecting the best choices for your customer</a:t>
            </a:r>
          </a:p>
        </p:txBody>
      </p:sp>
      <p:sp>
        <p:nvSpPr>
          <p:cNvPr id="37" name="Title 1">
            <a:extLst>
              <a:ext uri="{FF2B5EF4-FFF2-40B4-BE49-F238E27FC236}">
                <a16:creationId xmlns:a16="http://schemas.microsoft.com/office/drawing/2014/main" id="{B24DB409-3402-417B-A8EF-D3BD61B355A8}"/>
              </a:ext>
            </a:extLst>
          </p:cNvPr>
          <p:cNvSpPr txBox="1">
            <a:spLocks/>
          </p:cNvSpPr>
          <p:nvPr/>
        </p:nvSpPr>
        <p:spPr>
          <a:xfrm>
            <a:off x="4783741" y="1292034"/>
            <a:ext cx="14819692" cy="15493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1">
                    <a:lumMod val="90000"/>
                    <a:lumOff val="10000"/>
                  </a:schemeClr>
                </a:solidFill>
              </a:rPr>
              <a:t>ProMax Automotive Software Solutions</a:t>
            </a:r>
          </a:p>
          <a:p>
            <a:pPr algn="ctr"/>
            <a:endParaRPr lang="en-US" sz="6000" dirty="0">
              <a:solidFill>
                <a:schemeClr val="tx1">
                  <a:lumMod val="90000"/>
                  <a:lumOff val="10000"/>
                </a:schemeClr>
              </a:solidFill>
            </a:endParaRPr>
          </a:p>
        </p:txBody>
      </p:sp>
    </p:spTree>
    <p:extLst>
      <p:ext uri="{BB962C8B-B14F-4D97-AF65-F5344CB8AC3E}">
        <p14:creationId xmlns:p14="http://schemas.microsoft.com/office/powerpoint/2010/main" val="312317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P spid="21" grpId="0" animBg="1"/>
      <p:bldP spid="26" grpId="0"/>
      <p:bldP spid="29" grpId="0"/>
      <p:bldP spid="32"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7119505" y="7655405"/>
            <a:ext cx="5247496" cy="3773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7" name="Group 6"/>
          <p:cNvGrpSpPr/>
          <p:nvPr/>
        </p:nvGrpSpPr>
        <p:grpSpPr>
          <a:xfrm>
            <a:off x="17095898" y="8164722"/>
            <a:ext cx="5294718" cy="2692116"/>
            <a:chOff x="-742819" y="1378288"/>
            <a:chExt cx="2647358" cy="1346057"/>
          </a:xfrm>
        </p:grpSpPr>
        <p:sp>
          <p:nvSpPr>
            <p:cNvPr id="8" name="Text Placeholder 7"/>
            <p:cNvSpPr txBox="1">
              <a:spLocks/>
            </p:cNvSpPr>
            <p:nvPr/>
          </p:nvSpPr>
          <p:spPr>
            <a:xfrm>
              <a:off x="-169868" y="1378288"/>
              <a:ext cx="1501449" cy="799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200" b="0" dirty="0">
                  <a:solidFill>
                    <a:schemeClr val="bg1"/>
                  </a:solidFill>
                  <a:latin typeface="Designball-Users-01" pitchFamily="2" charset="0"/>
                </a:rPr>
                <a:t>S</a:t>
              </a:r>
            </a:p>
          </p:txBody>
        </p:sp>
        <p:sp>
          <p:nvSpPr>
            <p:cNvPr id="9" name="Rectangle 8"/>
            <p:cNvSpPr/>
            <p:nvPr/>
          </p:nvSpPr>
          <p:spPr>
            <a:xfrm>
              <a:off x="-742819" y="2351230"/>
              <a:ext cx="2647358" cy="373115"/>
            </a:xfrm>
            <a:prstGeom prst="rect">
              <a:avLst/>
            </a:prstGeom>
          </p:spPr>
          <p:txBody>
            <a:bodyPr wrap="none">
              <a:spAutoFit/>
            </a:bodyPr>
            <a:lstStyle/>
            <a:p>
              <a:pPr algn="ctr">
                <a:lnSpc>
                  <a:spcPct val="50000"/>
                </a:lnSpc>
              </a:pPr>
              <a:r>
                <a:rPr lang="en-US" sz="7200" dirty="0">
                  <a:solidFill>
                    <a:schemeClr val="bg1"/>
                  </a:solidFill>
                </a:rPr>
                <a:t>Call Tracking</a:t>
              </a:r>
              <a:endParaRPr lang="en-US" sz="16000" dirty="0">
                <a:solidFill>
                  <a:schemeClr val="bg1"/>
                </a:solidFill>
              </a:endParaRPr>
            </a:p>
          </p:txBody>
        </p:sp>
      </p:grpSp>
      <p:sp>
        <p:nvSpPr>
          <p:cNvPr id="10" name="Rectangle 9"/>
          <p:cNvSpPr/>
          <p:nvPr/>
        </p:nvSpPr>
        <p:spPr>
          <a:xfrm rot="5400000">
            <a:off x="2260815" y="4753142"/>
            <a:ext cx="24384000" cy="536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ectangle 10"/>
          <p:cNvSpPr/>
          <p:nvPr/>
        </p:nvSpPr>
        <p:spPr>
          <a:xfrm>
            <a:off x="11869385" y="3870771"/>
            <a:ext cx="5247496" cy="37737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12" name="Group 11"/>
          <p:cNvGrpSpPr/>
          <p:nvPr/>
        </p:nvGrpSpPr>
        <p:grpSpPr>
          <a:xfrm>
            <a:off x="12713642" y="4380084"/>
            <a:ext cx="3558988" cy="2692116"/>
            <a:chOff x="-308887" y="1378288"/>
            <a:chExt cx="1779493" cy="1346057"/>
          </a:xfrm>
        </p:grpSpPr>
        <p:sp>
          <p:nvSpPr>
            <p:cNvPr id="13" name="Text Placeholder 7"/>
            <p:cNvSpPr txBox="1">
              <a:spLocks/>
            </p:cNvSpPr>
            <p:nvPr/>
          </p:nvSpPr>
          <p:spPr>
            <a:xfrm>
              <a:off x="-169868" y="1378288"/>
              <a:ext cx="1501449" cy="799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200" b="0" dirty="0">
                  <a:solidFill>
                    <a:schemeClr val="bg1"/>
                  </a:solidFill>
                  <a:latin typeface="Designball-Users-01" pitchFamily="2" charset="0"/>
                </a:rPr>
                <a:t>K</a:t>
              </a:r>
            </a:p>
          </p:txBody>
        </p:sp>
        <p:sp>
          <p:nvSpPr>
            <p:cNvPr id="14" name="Rectangle 13"/>
            <p:cNvSpPr/>
            <p:nvPr/>
          </p:nvSpPr>
          <p:spPr>
            <a:xfrm>
              <a:off x="-308887" y="2351230"/>
              <a:ext cx="1779493" cy="373115"/>
            </a:xfrm>
            <a:prstGeom prst="rect">
              <a:avLst/>
            </a:prstGeom>
          </p:spPr>
          <p:txBody>
            <a:bodyPr wrap="none">
              <a:spAutoFit/>
            </a:bodyPr>
            <a:lstStyle/>
            <a:p>
              <a:pPr algn="ctr">
                <a:lnSpc>
                  <a:spcPct val="50000"/>
                </a:lnSpc>
              </a:pPr>
              <a:r>
                <a:rPr lang="en-US" sz="7200" dirty="0">
                  <a:solidFill>
                    <a:schemeClr val="bg1"/>
                  </a:solidFill>
                </a:rPr>
                <a:t>Soft Pull</a:t>
              </a:r>
              <a:endParaRPr lang="en-US" sz="16000" dirty="0">
                <a:solidFill>
                  <a:schemeClr val="bg1"/>
                </a:solidFill>
              </a:endParaRPr>
            </a:p>
          </p:txBody>
        </p:sp>
      </p:grpSp>
      <p:sp>
        <p:nvSpPr>
          <p:cNvPr id="15" name="Rectangle 14"/>
          <p:cNvSpPr/>
          <p:nvPr/>
        </p:nvSpPr>
        <p:spPr>
          <a:xfrm rot="5400000">
            <a:off x="-2956817" y="4810193"/>
            <a:ext cx="24384000" cy="524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6" name="Rectangle 15"/>
          <p:cNvSpPr/>
          <p:nvPr/>
        </p:nvSpPr>
        <p:spPr>
          <a:xfrm>
            <a:off x="6612089" y="7655405"/>
            <a:ext cx="5247496" cy="37737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17" name="Group 16"/>
          <p:cNvGrpSpPr/>
          <p:nvPr/>
        </p:nvGrpSpPr>
        <p:grpSpPr>
          <a:xfrm>
            <a:off x="6704538" y="8164722"/>
            <a:ext cx="5062604" cy="2692116"/>
            <a:chOff x="-684792" y="1378288"/>
            <a:chExt cx="2531301" cy="1346057"/>
          </a:xfrm>
        </p:grpSpPr>
        <p:sp>
          <p:nvSpPr>
            <p:cNvPr id="18" name="Text Placeholder 7"/>
            <p:cNvSpPr txBox="1">
              <a:spLocks/>
            </p:cNvSpPr>
            <p:nvPr/>
          </p:nvSpPr>
          <p:spPr>
            <a:xfrm>
              <a:off x="-169868" y="1378288"/>
              <a:ext cx="1501449" cy="799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200" b="0" dirty="0">
                  <a:solidFill>
                    <a:schemeClr val="bg1"/>
                  </a:solidFill>
                  <a:latin typeface="Designball-Finance-01" pitchFamily="2" charset="0"/>
                </a:rPr>
                <a:t>.</a:t>
              </a:r>
            </a:p>
          </p:txBody>
        </p:sp>
        <p:sp>
          <p:nvSpPr>
            <p:cNvPr id="19" name="Rectangle 18"/>
            <p:cNvSpPr/>
            <p:nvPr/>
          </p:nvSpPr>
          <p:spPr>
            <a:xfrm>
              <a:off x="-684792" y="2351230"/>
              <a:ext cx="2531301" cy="373115"/>
            </a:xfrm>
            <a:prstGeom prst="rect">
              <a:avLst/>
            </a:prstGeom>
          </p:spPr>
          <p:txBody>
            <a:bodyPr wrap="none">
              <a:spAutoFit/>
            </a:bodyPr>
            <a:lstStyle/>
            <a:p>
              <a:pPr algn="ctr">
                <a:lnSpc>
                  <a:spcPct val="50000"/>
                </a:lnSpc>
              </a:pPr>
              <a:r>
                <a:rPr lang="en-US" sz="7200" dirty="0">
                  <a:solidFill>
                    <a:schemeClr val="bg1"/>
                  </a:solidFill>
                </a:rPr>
                <a:t>Compliance</a:t>
              </a:r>
              <a:endParaRPr lang="en-US" sz="16000" dirty="0">
                <a:solidFill>
                  <a:schemeClr val="bg1"/>
                </a:solidFill>
              </a:endParaRPr>
            </a:p>
          </p:txBody>
        </p:sp>
      </p:grpSp>
      <p:sp>
        <p:nvSpPr>
          <p:cNvPr id="20" name="Rectangle 19"/>
          <p:cNvSpPr/>
          <p:nvPr/>
        </p:nvSpPr>
        <p:spPr>
          <a:xfrm rot="5400000">
            <a:off x="-9193031" y="3826954"/>
            <a:ext cx="24384000" cy="721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1" name="Rectangle 20"/>
          <p:cNvSpPr/>
          <p:nvPr/>
        </p:nvSpPr>
        <p:spPr>
          <a:xfrm>
            <a:off x="1358465" y="3881691"/>
            <a:ext cx="5247496" cy="377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22" name="Group 21"/>
          <p:cNvGrpSpPr/>
          <p:nvPr/>
        </p:nvGrpSpPr>
        <p:grpSpPr>
          <a:xfrm>
            <a:off x="1321236" y="4391004"/>
            <a:ext cx="5321971" cy="2583112"/>
            <a:chOff x="-749631" y="1378288"/>
            <a:chExt cx="2660985" cy="1291555"/>
          </a:xfrm>
        </p:grpSpPr>
        <p:sp>
          <p:nvSpPr>
            <p:cNvPr id="23" name="Text Placeholder 7"/>
            <p:cNvSpPr txBox="1">
              <a:spLocks/>
            </p:cNvSpPr>
            <p:nvPr/>
          </p:nvSpPr>
          <p:spPr>
            <a:xfrm>
              <a:off x="-169868" y="1378288"/>
              <a:ext cx="1501449" cy="799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3200" b="0" dirty="0">
                  <a:solidFill>
                    <a:schemeClr val="bg1"/>
                  </a:solidFill>
                  <a:latin typeface="Designball-Finance-01" pitchFamily="2" charset="0"/>
                </a:rPr>
                <a:t>K</a:t>
              </a:r>
            </a:p>
          </p:txBody>
        </p:sp>
        <p:sp>
          <p:nvSpPr>
            <p:cNvPr id="24" name="Rectangle 23"/>
            <p:cNvSpPr/>
            <p:nvPr/>
          </p:nvSpPr>
          <p:spPr>
            <a:xfrm>
              <a:off x="-749631" y="2351230"/>
              <a:ext cx="2660985" cy="318613"/>
            </a:xfrm>
            <a:prstGeom prst="rect">
              <a:avLst/>
            </a:prstGeom>
          </p:spPr>
          <p:txBody>
            <a:bodyPr wrap="none">
              <a:spAutoFit/>
            </a:bodyPr>
            <a:lstStyle/>
            <a:p>
              <a:pPr algn="ctr">
                <a:lnSpc>
                  <a:spcPct val="50000"/>
                </a:lnSpc>
              </a:pPr>
              <a:r>
                <a:rPr lang="en-US" sz="6000" dirty="0">
                  <a:solidFill>
                    <a:schemeClr val="bg1"/>
                  </a:solidFill>
                </a:rPr>
                <a:t>Credit Bureaus</a:t>
              </a:r>
            </a:p>
          </p:txBody>
        </p:sp>
      </p:grpSp>
      <p:sp>
        <p:nvSpPr>
          <p:cNvPr id="26" name="Rectangle 25"/>
          <p:cNvSpPr/>
          <p:nvPr/>
        </p:nvSpPr>
        <p:spPr>
          <a:xfrm>
            <a:off x="1236265" y="8483912"/>
            <a:ext cx="5395016" cy="2086790"/>
          </a:xfrm>
          <a:prstGeom prst="rect">
            <a:avLst/>
          </a:prstGeom>
        </p:spPr>
        <p:txBody>
          <a:bodyPr wrap="square" lIns="487680" rIns="487680" bIns="121920">
            <a:spAutoFit/>
          </a:bodyPr>
          <a:lstStyle/>
          <a:p>
            <a:pPr algn="ctr">
              <a:lnSpc>
                <a:spcPct val="89000"/>
              </a:lnSpc>
            </a:pPr>
            <a:r>
              <a:rPr lang="en-US" sz="2800" dirty="0">
                <a:solidFill>
                  <a:schemeClr val="tx1">
                    <a:lumMod val="90000"/>
                    <a:lumOff val="10000"/>
                  </a:schemeClr>
                </a:solidFill>
              </a:rPr>
              <a:t>Pulling credit and staying compliant is seamlessly woven into your sales process making it simple to review and manage</a:t>
            </a:r>
          </a:p>
        </p:txBody>
      </p:sp>
      <p:sp>
        <p:nvSpPr>
          <p:cNvPr id="29" name="Rectangle 28"/>
          <p:cNvSpPr/>
          <p:nvPr/>
        </p:nvSpPr>
        <p:spPr>
          <a:xfrm>
            <a:off x="6595657" y="4763389"/>
            <a:ext cx="5225766" cy="2470292"/>
          </a:xfrm>
          <a:prstGeom prst="rect">
            <a:avLst/>
          </a:prstGeom>
        </p:spPr>
        <p:txBody>
          <a:bodyPr wrap="square" lIns="487680" rIns="487680" bIns="121920">
            <a:spAutoFit/>
          </a:bodyPr>
          <a:lstStyle/>
          <a:p>
            <a:pPr algn="ctr">
              <a:lnSpc>
                <a:spcPct val="89000"/>
              </a:lnSpc>
            </a:pPr>
            <a:r>
              <a:rPr lang="en-US" sz="2800" dirty="0">
                <a:solidFill>
                  <a:schemeClr val="tx1">
                    <a:lumMod val="90000"/>
                    <a:lumOff val="10000"/>
                  </a:schemeClr>
                </a:solidFill>
              </a:rPr>
              <a:t>We offer a Compliance Solution that protects your dealership, but doesn’t disrupt the sales process or require hours of management</a:t>
            </a:r>
          </a:p>
        </p:txBody>
      </p:sp>
      <p:sp>
        <p:nvSpPr>
          <p:cNvPr id="32" name="Rectangle 31"/>
          <p:cNvSpPr/>
          <p:nvPr/>
        </p:nvSpPr>
        <p:spPr>
          <a:xfrm>
            <a:off x="11772017" y="8558039"/>
            <a:ext cx="5395016" cy="1703287"/>
          </a:xfrm>
          <a:prstGeom prst="rect">
            <a:avLst/>
          </a:prstGeom>
        </p:spPr>
        <p:txBody>
          <a:bodyPr wrap="square" lIns="487680" rIns="487680" bIns="121920">
            <a:spAutoFit/>
          </a:bodyPr>
          <a:lstStyle/>
          <a:p>
            <a:pPr algn="ctr">
              <a:lnSpc>
                <a:spcPct val="89000"/>
              </a:lnSpc>
            </a:pPr>
            <a:r>
              <a:rPr lang="en-US" sz="2800" dirty="0">
                <a:solidFill>
                  <a:schemeClr val="tx1">
                    <a:lumMod val="90000"/>
                    <a:lumOff val="10000"/>
                  </a:schemeClr>
                </a:solidFill>
              </a:rPr>
              <a:t>The automotive industry’s first pre-screen solution. Now available through TransUnion and  Equifax</a:t>
            </a:r>
          </a:p>
        </p:txBody>
      </p:sp>
      <p:sp>
        <p:nvSpPr>
          <p:cNvPr id="35" name="Rectangle 34"/>
          <p:cNvSpPr/>
          <p:nvPr/>
        </p:nvSpPr>
        <p:spPr>
          <a:xfrm>
            <a:off x="17101197" y="5121729"/>
            <a:ext cx="5406940" cy="2086790"/>
          </a:xfrm>
          <a:prstGeom prst="rect">
            <a:avLst/>
          </a:prstGeom>
        </p:spPr>
        <p:txBody>
          <a:bodyPr wrap="square" lIns="487680" rIns="487680" bIns="121920">
            <a:spAutoFit/>
          </a:bodyPr>
          <a:lstStyle/>
          <a:p>
            <a:pPr algn="ctr">
              <a:lnSpc>
                <a:spcPct val="89000"/>
              </a:lnSpc>
            </a:pPr>
            <a:r>
              <a:rPr lang="en-US" sz="2800" dirty="0">
                <a:solidFill>
                  <a:schemeClr val="tx1">
                    <a:lumMod val="90000"/>
                    <a:lumOff val="10000"/>
                  </a:schemeClr>
                </a:solidFill>
              </a:rPr>
              <a:t>AI powered analytics that identifies &amp; measures key metrics on both inbound &amp; outbound calls, integrated directly into ProMax</a:t>
            </a:r>
          </a:p>
        </p:txBody>
      </p:sp>
      <p:sp>
        <p:nvSpPr>
          <p:cNvPr id="37" name="Title 1">
            <a:extLst>
              <a:ext uri="{FF2B5EF4-FFF2-40B4-BE49-F238E27FC236}">
                <a16:creationId xmlns:a16="http://schemas.microsoft.com/office/drawing/2014/main" id="{B24DB409-3402-417B-A8EF-D3BD61B355A8}"/>
              </a:ext>
            </a:extLst>
          </p:cNvPr>
          <p:cNvSpPr txBox="1">
            <a:spLocks/>
          </p:cNvSpPr>
          <p:nvPr/>
        </p:nvSpPr>
        <p:spPr>
          <a:xfrm>
            <a:off x="6651764" y="1292034"/>
            <a:ext cx="12644423" cy="15493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1">
                    <a:lumMod val="90000"/>
                    <a:lumOff val="10000"/>
                  </a:schemeClr>
                </a:solidFill>
              </a:rPr>
              <a:t>Products to help you sell more cars</a:t>
            </a:r>
          </a:p>
          <a:p>
            <a:pPr algn="ctr"/>
            <a:endParaRPr lang="en-US" sz="6000" dirty="0">
              <a:solidFill>
                <a:schemeClr val="tx1">
                  <a:lumMod val="90000"/>
                  <a:lumOff val="10000"/>
                </a:schemeClr>
              </a:solidFill>
            </a:endParaRPr>
          </a:p>
        </p:txBody>
      </p:sp>
    </p:spTree>
    <p:extLst>
      <p:ext uri="{BB962C8B-B14F-4D97-AF65-F5344CB8AC3E}">
        <p14:creationId xmlns:p14="http://schemas.microsoft.com/office/powerpoint/2010/main" val="32298104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P spid="21" grpId="0" animBg="1"/>
      <p:bldP spid="26" grpId="0"/>
      <p:bldP spid="29" grpId="0"/>
      <p:bldP spid="32"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903427" y="10732647"/>
            <a:ext cx="5704333" cy="1812869"/>
          </a:xfrm>
          <a:prstGeom prst="rect">
            <a:avLst/>
          </a:prstGeom>
        </p:spPr>
        <p:txBody>
          <a:bodyPr wrap="square" lIns="487680" rIns="487680" bIns="121920">
            <a:spAutoFit/>
          </a:bodyPr>
          <a:lstStyle/>
          <a:p>
            <a:pPr algn="ctr">
              <a:lnSpc>
                <a:spcPct val="89000"/>
              </a:lnSpc>
            </a:pPr>
            <a:r>
              <a:rPr lang="en-US" sz="3600" dirty="0"/>
              <a:t>Websites</a:t>
            </a:r>
            <a:endParaRPr lang="en-US" sz="2800" dirty="0"/>
          </a:p>
          <a:p>
            <a:pPr algn="ctr">
              <a:lnSpc>
                <a:spcPct val="89000"/>
              </a:lnSpc>
            </a:pPr>
            <a:r>
              <a:rPr lang="en-US" sz="2800" dirty="0"/>
              <a:t>Custom built, SEO effective, fully responsive websites with complete ProMax integration</a:t>
            </a:r>
          </a:p>
        </p:txBody>
      </p:sp>
      <p:cxnSp>
        <p:nvCxnSpPr>
          <p:cNvPr id="23" name="Straight Connector 22"/>
          <p:cNvCxnSpPr>
            <a:stCxn id="18" idx="4"/>
          </p:cNvCxnSpPr>
          <p:nvPr/>
        </p:nvCxnSpPr>
        <p:spPr>
          <a:xfrm flipH="1">
            <a:off x="6829469" y="9142363"/>
            <a:ext cx="9535" cy="1189346"/>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619084" y="10732647"/>
            <a:ext cx="6666072" cy="1812869"/>
          </a:xfrm>
          <a:prstGeom prst="rect">
            <a:avLst/>
          </a:prstGeom>
        </p:spPr>
        <p:txBody>
          <a:bodyPr wrap="square" lIns="487680" rIns="487680" bIns="121920">
            <a:spAutoFit/>
          </a:bodyPr>
          <a:lstStyle/>
          <a:p>
            <a:pPr algn="ctr">
              <a:lnSpc>
                <a:spcPct val="89000"/>
              </a:lnSpc>
            </a:pPr>
            <a:r>
              <a:rPr lang="en-US" sz="3600" dirty="0"/>
              <a:t>Appraisal Express</a:t>
            </a:r>
            <a:endParaRPr lang="en-US" sz="2800" dirty="0"/>
          </a:p>
          <a:p>
            <a:pPr algn="ctr">
              <a:lnSpc>
                <a:spcPct val="89000"/>
              </a:lnSpc>
            </a:pPr>
            <a:r>
              <a:rPr lang="en-US" sz="2800" dirty="0"/>
              <a:t>Let customer see their trade in value, payoff, and equity along with seeing if they are pre-approved</a:t>
            </a:r>
          </a:p>
        </p:txBody>
      </p:sp>
      <p:sp>
        <p:nvSpPr>
          <p:cNvPr id="38" name="Rectangle 37"/>
          <p:cNvSpPr/>
          <p:nvPr/>
        </p:nvSpPr>
        <p:spPr>
          <a:xfrm>
            <a:off x="7367831" y="3170296"/>
            <a:ext cx="5996475" cy="1812869"/>
          </a:xfrm>
          <a:prstGeom prst="rect">
            <a:avLst/>
          </a:prstGeom>
        </p:spPr>
        <p:txBody>
          <a:bodyPr wrap="square" lIns="487680" rIns="487680" bIns="121920">
            <a:spAutoFit/>
          </a:bodyPr>
          <a:lstStyle/>
          <a:p>
            <a:pPr algn="ctr">
              <a:lnSpc>
                <a:spcPct val="89000"/>
              </a:lnSpc>
            </a:pPr>
            <a:r>
              <a:rPr lang="en-US" sz="3600" dirty="0"/>
              <a:t>Instant App</a:t>
            </a:r>
            <a:endParaRPr lang="en-US" sz="2800" dirty="0"/>
          </a:p>
          <a:p>
            <a:pPr algn="ctr">
              <a:lnSpc>
                <a:spcPct val="89000"/>
              </a:lnSpc>
            </a:pPr>
            <a:r>
              <a:rPr lang="en-US" sz="2800" dirty="0"/>
              <a:t>Enable customers to instantly see if they are pre-approved and see their credit score</a:t>
            </a:r>
          </a:p>
        </p:txBody>
      </p:sp>
      <p:cxnSp>
        <p:nvCxnSpPr>
          <p:cNvPr id="29" name="Straight Connector 28"/>
          <p:cNvCxnSpPr>
            <a:cxnSpLocks/>
          </p:cNvCxnSpPr>
          <p:nvPr/>
        </p:nvCxnSpPr>
        <p:spPr>
          <a:xfrm flipH="1" flipV="1">
            <a:off x="10340762" y="5093203"/>
            <a:ext cx="3620" cy="1814588"/>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4187388" y="2843725"/>
            <a:ext cx="6336212" cy="2196370"/>
          </a:xfrm>
          <a:prstGeom prst="rect">
            <a:avLst/>
          </a:prstGeom>
        </p:spPr>
        <p:txBody>
          <a:bodyPr wrap="square" lIns="487680" rIns="487680" bIns="121920">
            <a:spAutoFit/>
          </a:bodyPr>
          <a:lstStyle/>
          <a:p>
            <a:pPr algn="ctr">
              <a:lnSpc>
                <a:spcPct val="89000"/>
              </a:lnSpc>
            </a:pPr>
            <a:r>
              <a:rPr lang="en-US" sz="3600" dirty="0"/>
              <a:t>BDC</a:t>
            </a:r>
            <a:endParaRPr lang="en-US" sz="2800" dirty="0"/>
          </a:p>
          <a:p>
            <a:pPr algn="ctr">
              <a:lnSpc>
                <a:spcPct val="89000"/>
              </a:lnSpc>
            </a:pPr>
            <a:r>
              <a:rPr lang="en-US" sz="2800" dirty="0"/>
              <a:t>Increase appointments and showroom traffic with our experienced staff that knows the car industry</a:t>
            </a:r>
          </a:p>
        </p:txBody>
      </p:sp>
      <p:grpSp>
        <p:nvGrpSpPr>
          <p:cNvPr id="42" name="Group 41"/>
          <p:cNvGrpSpPr/>
          <p:nvPr/>
        </p:nvGrpSpPr>
        <p:grpSpPr>
          <a:xfrm>
            <a:off x="5062386" y="5941758"/>
            <a:ext cx="14165584" cy="3566796"/>
            <a:chOff x="2554604" y="2970879"/>
            <a:chExt cx="7082792" cy="1783398"/>
          </a:xfrm>
        </p:grpSpPr>
        <p:sp>
          <p:nvSpPr>
            <p:cNvPr id="6" name="Arc 5"/>
            <p:cNvSpPr/>
            <p:nvPr/>
          </p:nvSpPr>
          <p:spPr>
            <a:xfrm>
              <a:off x="2554604" y="2983579"/>
              <a:ext cx="1770698" cy="1770698"/>
            </a:xfrm>
            <a:prstGeom prst="arc">
              <a:avLst>
                <a:gd name="adj1" fmla="val 10814870"/>
                <a:gd name="adj2" fmla="val 0"/>
              </a:avLst>
            </a:prstGeom>
            <a:ln w="3810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4" name="Arc 13"/>
            <p:cNvSpPr/>
            <p:nvPr/>
          </p:nvSpPr>
          <p:spPr>
            <a:xfrm flipV="1">
              <a:off x="4325302" y="2970879"/>
              <a:ext cx="1770698" cy="1770698"/>
            </a:xfrm>
            <a:prstGeom prst="arc">
              <a:avLst>
                <a:gd name="adj1" fmla="val 10814870"/>
                <a:gd name="adj2" fmla="val 0"/>
              </a:avLst>
            </a:prstGeom>
            <a:ln w="381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5" name="Arc 14"/>
            <p:cNvSpPr/>
            <p:nvPr/>
          </p:nvSpPr>
          <p:spPr>
            <a:xfrm>
              <a:off x="6096000" y="2983579"/>
              <a:ext cx="1770698" cy="1770698"/>
            </a:xfrm>
            <a:prstGeom prst="arc">
              <a:avLst>
                <a:gd name="adj1" fmla="val 10814870"/>
                <a:gd name="adj2" fmla="val 0"/>
              </a:avLst>
            </a:prstGeom>
            <a:ln w="3810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6" name="Arc 15"/>
            <p:cNvSpPr/>
            <p:nvPr/>
          </p:nvSpPr>
          <p:spPr>
            <a:xfrm flipV="1">
              <a:off x="7866698" y="2970879"/>
              <a:ext cx="1770698" cy="1770698"/>
            </a:xfrm>
            <a:prstGeom prst="arc">
              <a:avLst>
                <a:gd name="adj1" fmla="val 10814870"/>
                <a:gd name="adj2" fmla="val 0"/>
              </a:avLst>
            </a:prstGeom>
            <a:ln w="3810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grpSp>
      <p:grpSp>
        <p:nvGrpSpPr>
          <p:cNvPr id="5" name="Group 4">
            <a:extLst>
              <a:ext uri="{FF2B5EF4-FFF2-40B4-BE49-F238E27FC236}">
                <a16:creationId xmlns:a16="http://schemas.microsoft.com/office/drawing/2014/main" id="{B7DA9C92-E85D-44CA-9532-6925D40C6321}"/>
              </a:ext>
            </a:extLst>
          </p:cNvPr>
          <p:cNvGrpSpPr/>
          <p:nvPr/>
        </p:nvGrpSpPr>
        <p:grpSpPr>
          <a:xfrm>
            <a:off x="5212924" y="6086380"/>
            <a:ext cx="3252156" cy="3252156"/>
            <a:chOff x="5409159" y="6234206"/>
            <a:chExt cx="2956505" cy="2956505"/>
          </a:xfrm>
        </p:grpSpPr>
        <p:sp>
          <p:nvSpPr>
            <p:cNvPr id="4" name="Oval 3">
              <a:extLst>
                <a:ext uri="{FF2B5EF4-FFF2-40B4-BE49-F238E27FC236}">
                  <a16:creationId xmlns:a16="http://schemas.microsoft.com/office/drawing/2014/main" id="{6C8877DE-C263-4BD0-B07C-E39D581A9D7A}"/>
                </a:ext>
              </a:extLst>
            </p:cNvPr>
            <p:cNvSpPr/>
            <p:nvPr/>
          </p:nvSpPr>
          <p:spPr>
            <a:xfrm>
              <a:off x="5409159" y="6234206"/>
              <a:ext cx="2956505" cy="29565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esignball-edu-01" pitchFamily="2" charset="0"/>
              </a:endParaRPr>
            </a:p>
          </p:txBody>
        </p:sp>
        <p:sp>
          <p:nvSpPr>
            <p:cNvPr id="18" name="Oval 17"/>
            <p:cNvSpPr/>
            <p:nvPr/>
          </p:nvSpPr>
          <p:spPr>
            <a:xfrm>
              <a:off x="5587498" y="6412545"/>
              <a:ext cx="2599827" cy="2599827"/>
            </a:xfrm>
            <a:prstGeom prst="ellipse">
              <a:avLst/>
            </a:prstGeom>
            <a:solidFill>
              <a:schemeClr val="tx1"/>
            </a:solidFill>
            <a:ln>
              <a:noFill/>
            </a:ln>
            <a:effectLst>
              <a:outerShdw blurRad="469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latin typeface="Designball-Electronic-Device-01" pitchFamily="2" charset="0"/>
                  <a:cs typeface="Arial" panose="020B0604020202020204" pitchFamily="34" charset="0"/>
                </a:rPr>
                <a:t>U</a:t>
              </a:r>
            </a:p>
          </p:txBody>
        </p:sp>
      </p:grpSp>
      <p:grpSp>
        <p:nvGrpSpPr>
          <p:cNvPr id="7" name="Group 6">
            <a:extLst>
              <a:ext uri="{FF2B5EF4-FFF2-40B4-BE49-F238E27FC236}">
                <a16:creationId xmlns:a16="http://schemas.microsoft.com/office/drawing/2014/main" id="{D1C0B785-E7E8-4DDE-8909-8A29AE3EB7BB}"/>
              </a:ext>
            </a:extLst>
          </p:cNvPr>
          <p:cNvGrpSpPr/>
          <p:nvPr/>
        </p:nvGrpSpPr>
        <p:grpSpPr>
          <a:xfrm>
            <a:off x="8754320" y="6086380"/>
            <a:ext cx="3252156" cy="3252156"/>
            <a:chOff x="8950555" y="6234206"/>
            <a:chExt cx="2956505" cy="2956505"/>
          </a:xfrm>
        </p:grpSpPr>
        <p:sp>
          <p:nvSpPr>
            <p:cNvPr id="31" name="Oval 30">
              <a:extLst>
                <a:ext uri="{FF2B5EF4-FFF2-40B4-BE49-F238E27FC236}">
                  <a16:creationId xmlns:a16="http://schemas.microsoft.com/office/drawing/2014/main" id="{A736869E-BD31-41A5-8BFE-D9B012C0579C}"/>
                </a:ext>
              </a:extLst>
            </p:cNvPr>
            <p:cNvSpPr/>
            <p:nvPr/>
          </p:nvSpPr>
          <p:spPr>
            <a:xfrm>
              <a:off x="8950555" y="6234206"/>
              <a:ext cx="2956505" cy="29565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esignball-edu-01" pitchFamily="2" charset="0"/>
              </a:endParaRPr>
            </a:p>
          </p:txBody>
        </p:sp>
        <p:sp>
          <p:nvSpPr>
            <p:cNvPr id="19" name="Oval 18"/>
            <p:cNvSpPr/>
            <p:nvPr/>
          </p:nvSpPr>
          <p:spPr>
            <a:xfrm>
              <a:off x="9128894" y="6412545"/>
              <a:ext cx="2599827" cy="2599827"/>
            </a:xfrm>
            <a:prstGeom prst="ellipse">
              <a:avLst/>
            </a:prstGeom>
            <a:solidFill>
              <a:schemeClr val="tx1"/>
            </a:solidFill>
            <a:ln>
              <a:noFill/>
            </a:ln>
            <a:effectLst>
              <a:outerShdw blurRad="469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latin typeface="Designball-Documents-01" pitchFamily="2" charset="0"/>
                  <a:cs typeface="Arial" panose="020B0604020202020204" pitchFamily="34" charset="0"/>
                </a:rPr>
                <a:t>s</a:t>
              </a:r>
            </a:p>
          </p:txBody>
        </p:sp>
      </p:grpSp>
      <p:cxnSp>
        <p:nvCxnSpPr>
          <p:cNvPr id="26" name="Straight Connector 25"/>
          <p:cNvCxnSpPr/>
          <p:nvPr/>
        </p:nvCxnSpPr>
        <p:spPr>
          <a:xfrm flipH="1">
            <a:off x="13873372" y="9142363"/>
            <a:ext cx="3620" cy="1189346"/>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ECFC699-4CA9-438E-BFCB-2F69C2E737E7}"/>
              </a:ext>
            </a:extLst>
          </p:cNvPr>
          <p:cNvGrpSpPr/>
          <p:nvPr/>
        </p:nvGrpSpPr>
        <p:grpSpPr>
          <a:xfrm>
            <a:off x="12285621" y="6086380"/>
            <a:ext cx="3252156" cy="3252156"/>
            <a:chOff x="12481856" y="6234206"/>
            <a:chExt cx="2956505" cy="2956505"/>
          </a:xfrm>
        </p:grpSpPr>
        <p:sp>
          <p:nvSpPr>
            <p:cNvPr id="34" name="Oval 33">
              <a:extLst>
                <a:ext uri="{FF2B5EF4-FFF2-40B4-BE49-F238E27FC236}">
                  <a16:creationId xmlns:a16="http://schemas.microsoft.com/office/drawing/2014/main" id="{B800BF23-50FF-4865-9F81-12E96FBCC5DA}"/>
                </a:ext>
              </a:extLst>
            </p:cNvPr>
            <p:cNvSpPr/>
            <p:nvPr/>
          </p:nvSpPr>
          <p:spPr>
            <a:xfrm>
              <a:off x="12481856" y="6234206"/>
              <a:ext cx="2956505" cy="29565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Designball-edu-01" pitchFamily="2" charset="0"/>
              </a:endParaRPr>
            </a:p>
          </p:txBody>
        </p:sp>
        <p:sp>
          <p:nvSpPr>
            <p:cNvPr id="20" name="Oval 19"/>
            <p:cNvSpPr/>
            <p:nvPr/>
          </p:nvSpPr>
          <p:spPr>
            <a:xfrm>
              <a:off x="12660195" y="6412545"/>
              <a:ext cx="2599827" cy="2599827"/>
            </a:xfrm>
            <a:prstGeom prst="ellipse">
              <a:avLst/>
            </a:prstGeom>
            <a:solidFill>
              <a:schemeClr val="tx1"/>
            </a:solidFill>
            <a:ln>
              <a:noFill/>
            </a:ln>
            <a:effectLst>
              <a:outerShdw blurRad="469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latin typeface="Designball-Finance-01" pitchFamily="2" charset="0"/>
                  <a:cs typeface="Arial" panose="020B0604020202020204" pitchFamily="34" charset="0"/>
                </a:rPr>
                <a:t>b</a:t>
              </a:r>
            </a:p>
          </p:txBody>
        </p:sp>
      </p:grpSp>
      <p:cxnSp>
        <p:nvCxnSpPr>
          <p:cNvPr id="32" name="Straight Connector 31"/>
          <p:cNvCxnSpPr>
            <a:cxnSpLocks/>
          </p:cNvCxnSpPr>
          <p:nvPr/>
        </p:nvCxnSpPr>
        <p:spPr>
          <a:xfrm flipH="1" flipV="1">
            <a:off x="17384668" y="5093203"/>
            <a:ext cx="3620" cy="1814588"/>
          </a:xfrm>
          <a:prstGeom prst="line">
            <a:avLst/>
          </a:prstGeom>
          <a:ln w="3810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F1AD7B0-BC61-4ACA-ABDC-C5E5522EE97C}"/>
              </a:ext>
            </a:extLst>
          </p:cNvPr>
          <p:cNvGrpSpPr/>
          <p:nvPr/>
        </p:nvGrpSpPr>
        <p:grpSpPr>
          <a:xfrm>
            <a:off x="15835370" y="6086380"/>
            <a:ext cx="3252156" cy="3252156"/>
            <a:chOff x="16031605" y="6234206"/>
            <a:chExt cx="2956505" cy="2956505"/>
          </a:xfrm>
        </p:grpSpPr>
        <p:sp>
          <p:nvSpPr>
            <p:cNvPr id="35" name="Oval 34">
              <a:extLst>
                <a:ext uri="{FF2B5EF4-FFF2-40B4-BE49-F238E27FC236}">
                  <a16:creationId xmlns:a16="http://schemas.microsoft.com/office/drawing/2014/main" id="{9670619B-F58F-41A5-933B-6565ED957879}"/>
                </a:ext>
              </a:extLst>
            </p:cNvPr>
            <p:cNvSpPr/>
            <p:nvPr/>
          </p:nvSpPr>
          <p:spPr>
            <a:xfrm>
              <a:off x="16031605" y="6234206"/>
              <a:ext cx="2956505" cy="29565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Designball-edu-01" pitchFamily="2" charset="0"/>
              </a:endParaRPr>
            </a:p>
          </p:txBody>
        </p:sp>
        <p:sp>
          <p:nvSpPr>
            <p:cNvPr id="21" name="Oval 20"/>
            <p:cNvSpPr/>
            <p:nvPr/>
          </p:nvSpPr>
          <p:spPr>
            <a:xfrm>
              <a:off x="16209944" y="6412545"/>
              <a:ext cx="2599827" cy="2599827"/>
            </a:xfrm>
            <a:prstGeom prst="ellipse">
              <a:avLst/>
            </a:prstGeom>
            <a:solidFill>
              <a:schemeClr val="tx1"/>
            </a:solidFill>
            <a:ln>
              <a:noFill/>
            </a:ln>
            <a:effectLst>
              <a:outerShdw blurRad="469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solidFill>
                    <a:schemeClr val="bg1"/>
                  </a:solidFill>
                  <a:latin typeface="Designball-Finance-01" pitchFamily="2" charset="0"/>
                  <a:cs typeface="Arial" panose="020B0604020202020204" pitchFamily="34" charset="0"/>
                </a:rPr>
                <a:t>B</a:t>
              </a:r>
            </a:p>
          </p:txBody>
        </p:sp>
      </p:grpSp>
      <p:sp>
        <p:nvSpPr>
          <p:cNvPr id="40" name="Title 1"/>
          <p:cNvSpPr txBox="1">
            <a:spLocks/>
          </p:cNvSpPr>
          <p:nvPr/>
        </p:nvSpPr>
        <p:spPr>
          <a:xfrm>
            <a:off x="5840845" y="1043147"/>
            <a:ext cx="12813332" cy="11168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chemeClr val="tx1">
                    <a:lumMod val="90000"/>
                    <a:lumOff val="10000"/>
                  </a:schemeClr>
                </a:solidFill>
              </a:rPr>
              <a:t>Digital Marketing Products</a:t>
            </a:r>
          </a:p>
          <a:p>
            <a:pPr algn="ctr"/>
            <a:r>
              <a:rPr lang="en-US" sz="3200" dirty="0">
                <a:solidFill>
                  <a:schemeClr val="tx1">
                    <a:lumMod val="90000"/>
                    <a:lumOff val="10000"/>
                  </a:schemeClr>
                </a:solidFill>
              </a:rPr>
              <a:t>Improve the Car Buying Process for your customers</a:t>
            </a:r>
          </a:p>
        </p:txBody>
      </p:sp>
    </p:spTree>
    <p:extLst>
      <p:ext uri="{BB962C8B-B14F-4D97-AF65-F5344CB8AC3E}">
        <p14:creationId xmlns:p14="http://schemas.microsoft.com/office/powerpoint/2010/main" val="235360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500"/>
                                        <p:tgtEl>
                                          <p:spTgt spid="4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style.rotation</p:attrName>
                                        </p:attrNameLst>
                                      </p:cBhvr>
                                      <p:tavLst>
                                        <p:tav tm="0">
                                          <p:val>
                                            <p:fltVal val="360"/>
                                          </p:val>
                                        </p:tav>
                                        <p:tav tm="100000">
                                          <p:val>
                                            <p:fltVal val="0"/>
                                          </p:val>
                                        </p:tav>
                                      </p:tavLst>
                                    </p:anim>
                                    <p:animEffect transition="in" filter="fade">
                                      <p:cBhvr>
                                        <p:cTn id="13" dur="500"/>
                                        <p:tgtEl>
                                          <p:spTgt spid="5"/>
                                        </p:tgtEl>
                                      </p:cBhvr>
                                    </p:animEffect>
                                  </p:childTnLst>
                                </p:cTn>
                              </p:par>
                              <p:par>
                                <p:cTn id="14" presetID="49" presetClass="entr" presetSubtype="0" decel="100000" fill="hold" nodeType="withEffect">
                                  <p:stCondLst>
                                    <p:cond delay="2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par>
                                <p:cTn id="20" presetID="49" presetClass="entr" presetSubtype="0" decel="100000" fill="hold" nodeType="withEffect">
                                  <p:stCondLst>
                                    <p:cond delay="4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 calcmode="lin" valueType="num">
                                      <p:cBhvr>
                                        <p:cTn id="24" dur="500" fill="hold"/>
                                        <p:tgtEl>
                                          <p:spTgt spid="11"/>
                                        </p:tgtEl>
                                        <p:attrNameLst>
                                          <p:attrName>style.rotation</p:attrName>
                                        </p:attrNameLst>
                                      </p:cBhvr>
                                      <p:tavLst>
                                        <p:tav tm="0">
                                          <p:val>
                                            <p:fltVal val="360"/>
                                          </p:val>
                                        </p:tav>
                                        <p:tav tm="100000">
                                          <p:val>
                                            <p:fltVal val="0"/>
                                          </p:val>
                                        </p:tav>
                                      </p:tavLst>
                                    </p:anim>
                                    <p:animEffect transition="in" filter="fade">
                                      <p:cBhvr>
                                        <p:cTn id="25" dur="500"/>
                                        <p:tgtEl>
                                          <p:spTgt spid="11"/>
                                        </p:tgtEl>
                                      </p:cBhvr>
                                    </p:animEffect>
                                  </p:childTnLst>
                                </p:cTn>
                              </p:par>
                              <p:par>
                                <p:cTn id="26" presetID="49" presetClass="entr" presetSubtype="0" decel="100000" fill="hold" nodeType="withEffect">
                                  <p:stCondLst>
                                    <p:cond delay="6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par>
                                <p:cTn id="32" presetID="22" presetClass="entr" presetSubtype="1" fill="hold" nodeType="withEffect">
                                  <p:stCondLst>
                                    <p:cond delay="70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300"/>
                                        <p:tgtEl>
                                          <p:spTgt spid="23"/>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300"/>
                                        <p:tgtEl>
                                          <p:spTgt spid="25"/>
                                        </p:tgtEl>
                                      </p:cBhvr>
                                    </p:animEffect>
                                  </p:childTnLst>
                                </p:cTn>
                              </p:par>
                            </p:childTnLst>
                          </p:cTn>
                        </p:par>
                        <p:par>
                          <p:cTn id="38" fill="hold">
                            <p:stCondLst>
                              <p:cond delay="1500"/>
                            </p:stCondLst>
                            <p:childTnLst>
                              <p:par>
                                <p:cTn id="39" presetID="22" presetClass="entr" presetSubtype="4"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300"/>
                                        <p:tgtEl>
                                          <p:spTgt spid="29"/>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300"/>
                                        <p:tgtEl>
                                          <p:spTgt spid="38"/>
                                        </p:tgtEl>
                                      </p:cBhvr>
                                    </p:animEffect>
                                  </p:childTnLst>
                                </p:cTn>
                              </p:par>
                            </p:childTnLst>
                          </p:cTn>
                        </p:par>
                        <p:par>
                          <p:cTn id="45" fill="hold">
                            <p:stCondLst>
                              <p:cond delay="1900"/>
                            </p:stCondLst>
                            <p:childTnLst>
                              <p:par>
                                <p:cTn id="46" presetID="2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300"/>
                                        <p:tgtEl>
                                          <p:spTgt spid="26"/>
                                        </p:tgtEl>
                                      </p:cBhvr>
                                    </p:animEffect>
                                  </p:childTnLst>
                                </p:cTn>
                              </p:par>
                              <p:par>
                                <p:cTn id="49" presetID="10" presetClass="entr" presetSubtype="0" fill="hold" grpId="0" nodeType="withEffect">
                                  <p:stCondLst>
                                    <p:cond delay="10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childTnLst>
                          </p:cTn>
                        </p:par>
                        <p:par>
                          <p:cTn id="52" fill="hold">
                            <p:stCondLst>
                              <p:cond delay="2300"/>
                            </p:stCondLst>
                            <p:childTnLst>
                              <p:par>
                                <p:cTn id="53" presetID="22" presetClass="entr" presetSubtype="4"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300"/>
                                        <p:tgtEl>
                                          <p:spTgt spid="32"/>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p:cNvSpPr/>
          <p:nvPr/>
        </p:nvSpPr>
        <p:spPr>
          <a:xfrm flipH="1">
            <a:off x="8703716" y="3328737"/>
            <a:ext cx="6979754" cy="6979754"/>
          </a:xfrm>
          <a:prstGeom prst="arc">
            <a:avLst>
              <a:gd name="adj1" fmla="val 9393536"/>
              <a:gd name="adj2" fmla="val 8798883"/>
            </a:avLst>
          </a:prstGeom>
          <a:noFill/>
          <a:ln w="254000" cap="rnd">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grpSp>
        <p:nvGrpSpPr>
          <p:cNvPr id="5" name="Group 4"/>
          <p:cNvGrpSpPr/>
          <p:nvPr/>
        </p:nvGrpSpPr>
        <p:grpSpPr>
          <a:xfrm>
            <a:off x="11530531" y="2665680"/>
            <a:ext cx="1326112" cy="1326112"/>
            <a:chOff x="7177883" y="2160867"/>
            <a:chExt cx="663056" cy="663056"/>
          </a:xfrm>
          <a:effectLst>
            <a:outerShdw blurRad="63500" sx="102000" sy="102000" algn="ctr" rotWithShape="0">
              <a:prstClr val="black">
                <a:alpha val="40000"/>
              </a:prstClr>
            </a:outerShdw>
          </a:effectLst>
        </p:grpSpPr>
        <p:sp>
          <p:nvSpPr>
            <p:cNvPr id="9" name="Oval 8"/>
            <p:cNvSpPr/>
            <p:nvPr/>
          </p:nvSpPr>
          <p:spPr>
            <a:xfrm>
              <a:off x="7177883" y="2160867"/>
              <a:ext cx="663056" cy="663056"/>
            </a:xfrm>
            <a:prstGeom prst="ellipse">
              <a:avLst/>
            </a:prstGeom>
            <a:gradFill flip="none" rotWithShape="1">
              <a:gsLst>
                <a:gs pos="1000">
                  <a:schemeClr val="bg1"/>
                </a:gs>
                <a:gs pos="100000">
                  <a:schemeClr val="bg1">
                    <a:lumMod val="8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10" name="Oval 9"/>
            <p:cNvSpPr/>
            <p:nvPr/>
          </p:nvSpPr>
          <p:spPr>
            <a:xfrm>
              <a:off x="7192009" y="2174993"/>
              <a:ext cx="634805" cy="634805"/>
            </a:xfrm>
            <a:prstGeom prst="ellipse">
              <a:avLst/>
            </a:prstGeom>
            <a:gradFill flip="none" rotWithShape="1">
              <a:gsLst>
                <a:gs pos="1000">
                  <a:schemeClr val="bg1"/>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11" name="Oval 10"/>
            <p:cNvSpPr/>
            <p:nvPr/>
          </p:nvSpPr>
          <p:spPr>
            <a:xfrm>
              <a:off x="7215198" y="2198182"/>
              <a:ext cx="588426" cy="5884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7200" dirty="0">
                  <a:latin typeface="Designball-Finance-01" pitchFamily="2" charset="0"/>
                  <a:cs typeface="Arial" panose="020B0604020202020204" pitchFamily="34" charset="0"/>
                </a:rPr>
                <a:t>c</a:t>
              </a:r>
            </a:p>
          </p:txBody>
        </p:sp>
      </p:grpSp>
      <p:grpSp>
        <p:nvGrpSpPr>
          <p:cNvPr id="13" name="Group 12"/>
          <p:cNvGrpSpPr/>
          <p:nvPr/>
        </p:nvGrpSpPr>
        <p:grpSpPr>
          <a:xfrm>
            <a:off x="8382321" y="7780322"/>
            <a:ext cx="1326112" cy="1326112"/>
            <a:chOff x="7177883" y="2160867"/>
            <a:chExt cx="663056" cy="663056"/>
          </a:xfrm>
          <a:effectLst>
            <a:outerShdw blurRad="63500" sx="102000" sy="102000" algn="ctr" rotWithShape="0">
              <a:prstClr val="black">
                <a:alpha val="40000"/>
              </a:prstClr>
            </a:outerShdw>
          </a:effectLst>
        </p:grpSpPr>
        <p:sp>
          <p:nvSpPr>
            <p:cNvPr id="15" name="Oval 14"/>
            <p:cNvSpPr/>
            <p:nvPr/>
          </p:nvSpPr>
          <p:spPr>
            <a:xfrm>
              <a:off x="7177883" y="2160867"/>
              <a:ext cx="663056" cy="663056"/>
            </a:xfrm>
            <a:prstGeom prst="ellipse">
              <a:avLst/>
            </a:prstGeom>
            <a:gradFill flip="none" rotWithShape="1">
              <a:gsLst>
                <a:gs pos="1000">
                  <a:schemeClr val="bg1"/>
                </a:gs>
                <a:gs pos="100000">
                  <a:schemeClr val="bg1">
                    <a:lumMod val="8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16" name="Oval 15"/>
            <p:cNvSpPr/>
            <p:nvPr/>
          </p:nvSpPr>
          <p:spPr>
            <a:xfrm>
              <a:off x="7192009" y="2174993"/>
              <a:ext cx="634805" cy="634805"/>
            </a:xfrm>
            <a:prstGeom prst="ellipse">
              <a:avLst/>
            </a:prstGeom>
            <a:gradFill flip="none" rotWithShape="1">
              <a:gsLst>
                <a:gs pos="1000">
                  <a:schemeClr val="bg1"/>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17" name="Oval 16"/>
            <p:cNvSpPr/>
            <p:nvPr/>
          </p:nvSpPr>
          <p:spPr>
            <a:xfrm>
              <a:off x="7215198" y="2198182"/>
              <a:ext cx="588426" cy="5884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7200" dirty="0">
                  <a:latin typeface="Designball-Buildings-01" pitchFamily="2" charset="0"/>
                  <a:cs typeface="Arial" panose="020B0604020202020204" pitchFamily="34" charset="0"/>
                </a:rPr>
                <a:t>v</a:t>
              </a:r>
            </a:p>
          </p:txBody>
        </p:sp>
      </p:grpSp>
      <p:grpSp>
        <p:nvGrpSpPr>
          <p:cNvPr id="19" name="Group 18"/>
          <p:cNvGrpSpPr/>
          <p:nvPr/>
        </p:nvGrpSpPr>
        <p:grpSpPr>
          <a:xfrm>
            <a:off x="8678313" y="4186222"/>
            <a:ext cx="1326112" cy="1326112"/>
            <a:chOff x="7177883" y="2160867"/>
            <a:chExt cx="663056" cy="663056"/>
          </a:xfrm>
          <a:effectLst>
            <a:outerShdw blurRad="63500" sx="102000" sy="102000" algn="ctr" rotWithShape="0">
              <a:prstClr val="black">
                <a:alpha val="40000"/>
              </a:prstClr>
            </a:outerShdw>
          </a:effectLst>
        </p:grpSpPr>
        <p:sp>
          <p:nvSpPr>
            <p:cNvPr id="21" name="Oval 20"/>
            <p:cNvSpPr/>
            <p:nvPr/>
          </p:nvSpPr>
          <p:spPr>
            <a:xfrm>
              <a:off x="7177883" y="2160867"/>
              <a:ext cx="663056" cy="663056"/>
            </a:xfrm>
            <a:prstGeom prst="ellipse">
              <a:avLst/>
            </a:prstGeom>
            <a:gradFill flip="none" rotWithShape="1">
              <a:gsLst>
                <a:gs pos="1000">
                  <a:schemeClr val="bg1"/>
                </a:gs>
                <a:gs pos="100000">
                  <a:schemeClr val="bg1">
                    <a:lumMod val="8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22" name="Oval 21"/>
            <p:cNvSpPr/>
            <p:nvPr/>
          </p:nvSpPr>
          <p:spPr>
            <a:xfrm>
              <a:off x="7192009" y="2174993"/>
              <a:ext cx="634805" cy="634805"/>
            </a:xfrm>
            <a:prstGeom prst="ellipse">
              <a:avLst/>
            </a:prstGeom>
            <a:gradFill flip="none" rotWithShape="1">
              <a:gsLst>
                <a:gs pos="1000">
                  <a:schemeClr val="bg1"/>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23" name="Oval 22"/>
            <p:cNvSpPr/>
            <p:nvPr/>
          </p:nvSpPr>
          <p:spPr>
            <a:xfrm>
              <a:off x="7215198" y="2198182"/>
              <a:ext cx="588426" cy="5884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7200" dirty="0">
                  <a:latin typeface="Designball-edu-02" pitchFamily="2" charset="0"/>
                  <a:cs typeface="Arial" panose="020B0604020202020204" pitchFamily="34" charset="0"/>
                </a:rPr>
                <a:t>v</a:t>
              </a:r>
            </a:p>
          </p:txBody>
        </p:sp>
      </p:grpSp>
      <p:grpSp>
        <p:nvGrpSpPr>
          <p:cNvPr id="25" name="Group 24"/>
          <p:cNvGrpSpPr/>
          <p:nvPr/>
        </p:nvGrpSpPr>
        <p:grpSpPr>
          <a:xfrm>
            <a:off x="14431985" y="7994434"/>
            <a:ext cx="1326112" cy="1326112"/>
            <a:chOff x="7177883" y="2160867"/>
            <a:chExt cx="663056" cy="663056"/>
          </a:xfrm>
          <a:effectLst>
            <a:outerShdw blurRad="63500" sx="102000" sy="102000" algn="ctr" rotWithShape="0">
              <a:prstClr val="black">
                <a:alpha val="40000"/>
              </a:prstClr>
            </a:outerShdw>
          </a:effectLst>
        </p:grpSpPr>
        <p:sp>
          <p:nvSpPr>
            <p:cNvPr id="29" name="Oval 28"/>
            <p:cNvSpPr/>
            <p:nvPr/>
          </p:nvSpPr>
          <p:spPr>
            <a:xfrm>
              <a:off x="7177883" y="2160867"/>
              <a:ext cx="663056" cy="663056"/>
            </a:xfrm>
            <a:prstGeom prst="ellipse">
              <a:avLst/>
            </a:prstGeom>
            <a:gradFill flip="none" rotWithShape="1">
              <a:gsLst>
                <a:gs pos="1000">
                  <a:schemeClr val="bg1"/>
                </a:gs>
                <a:gs pos="100000">
                  <a:schemeClr val="bg1">
                    <a:lumMod val="8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30" name="Oval 29"/>
            <p:cNvSpPr/>
            <p:nvPr/>
          </p:nvSpPr>
          <p:spPr>
            <a:xfrm>
              <a:off x="7192009" y="2174993"/>
              <a:ext cx="634805" cy="634805"/>
            </a:xfrm>
            <a:prstGeom prst="ellipse">
              <a:avLst/>
            </a:prstGeom>
            <a:gradFill flip="none" rotWithShape="1">
              <a:gsLst>
                <a:gs pos="1000">
                  <a:schemeClr val="bg1"/>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31" name="Oval 30"/>
            <p:cNvSpPr/>
            <p:nvPr/>
          </p:nvSpPr>
          <p:spPr>
            <a:xfrm>
              <a:off x="7215198" y="2198182"/>
              <a:ext cx="588426" cy="588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7200" dirty="0">
                  <a:latin typeface="Designball-Finance-01" pitchFamily="2" charset="0"/>
                  <a:cs typeface="Arial" panose="020B0604020202020204" pitchFamily="34" charset="0"/>
                </a:rPr>
                <a:t>R</a:t>
              </a:r>
            </a:p>
          </p:txBody>
        </p:sp>
      </p:grpSp>
      <p:grpSp>
        <p:nvGrpSpPr>
          <p:cNvPr id="33" name="Group 32"/>
          <p:cNvGrpSpPr/>
          <p:nvPr/>
        </p:nvGrpSpPr>
        <p:grpSpPr>
          <a:xfrm>
            <a:off x="14357353" y="4102522"/>
            <a:ext cx="1326112" cy="1326112"/>
            <a:chOff x="7177883" y="2160867"/>
            <a:chExt cx="663056" cy="663056"/>
          </a:xfrm>
          <a:effectLst>
            <a:outerShdw blurRad="63500" sx="102000" sy="102000" algn="ctr" rotWithShape="0">
              <a:prstClr val="black">
                <a:alpha val="40000"/>
              </a:prstClr>
            </a:outerShdw>
          </a:effectLst>
        </p:grpSpPr>
        <p:sp>
          <p:nvSpPr>
            <p:cNvPr id="37" name="Oval 36"/>
            <p:cNvSpPr/>
            <p:nvPr/>
          </p:nvSpPr>
          <p:spPr>
            <a:xfrm>
              <a:off x="7177883" y="2160867"/>
              <a:ext cx="663056" cy="663056"/>
            </a:xfrm>
            <a:prstGeom prst="ellipse">
              <a:avLst/>
            </a:prstGeom>
            <a:gradFill flip="none" rotWithShape="1">
              <a:gsLst>
                <a:gs pos="1000">
                  <a:schemeClr val="bg1"/>
                </a:gs>
                <a:gs pos="100000">
                  <a:schemeClr val="bg1">
                    <a:lumMod val="8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38" name="Oval 37"/>
            <p:cNvSpPr/>
            <p:nvPr/>
          </p:nvSpPr>
          <p:spPr>
            <a:xfrm>
              <a:off x="7192009" y="2174993"/>
              <a:ext cx="634805" cy="634805"/>
            </a:xfrm>
            <a:prstGeom prst="ellipse">
              <a:avLst/>
            </a:prstGeom>
            <a:gradFill flip="none" rotWithShape="1">
              <a:gsLst>
                <a:gs pos="1000">
                  <a:schemeClr val="bg1"/>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39" name="Oval 38"/>
            <p:cNvSpPr/>
            <p:nvPr/>
          </p:nvSpPr>
          <p:spPr>
            <a:xfrm>
              <a:off x="7215198" y="2198182"/>
              <a:ext cx="588426" cy="5884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7200" dirty="0">
                  <a:latin typeface="Designball-Communication-01" pitchFamily="2" charset="0"/>
                  <a:cs typeface="Arial" panose="020B0604020202020204" pitchFamily="34" charset="0"/>
                </a:rPr>
                <a:t>I</a:t>
              </a:r>
            </a:p>
          </p:txBody>
        </p:sp>
      </p:grpSp>
      <p:grpSp>
        <p:nvGrpSpPr>
          <p:cNvPr id="41" name="Group 40"/>
          <p:cNvGrpSpPr/>
          <p:nvPr/>
        </p:nvGrpSpPr>
        <p:grpSpPr>
          <a:xfrm>
            <a:off x="11530531" y="9645434"/>
            <a:ext cx="1326112" cy="1326112"/>
            <a:chOff x="7177883" y="2160867"/>
            <a:chExt cx="663056" cy="663056"/>
          </a:xfrm>
          <a:effectLst>
            <a:outerShdw blurRad="63500" sx="102000" sy="102000" algn="ctr" rotWithShape="0">
              <a:prstClr val="black">
                <a:alpha val="40000"/>
              </a:prstClr>
            </a:outerShdw>
          </a:effectLst>
        </p:grpSpPr>
        <p:sp>
          <p:nvSpPr>
            <p:cNvPr id="48" name="Oval 47"/>
            <p:cNvSpPr/>
            <p:nvPr/>
          </p:nvSpPr>
          <p:spPr>
            <a:xfrm>
              <a:off x="7177883" y="2160867"/>
              <a:ext cx="663056" cy="663056"/>
            </a:xfrm>
            <a:prstGeom prst="ellipse">
              <a:avLst/>
            </a:prstGeom>
            <a:gradFill flip="none" rotWithShape="1">
              <a:gsLst>
                <a:gs pos="1000">
                  <a:schemeClr val="bg1"/>
                </a:gs>
                <a:gs pos="100000">
                  <a:schemeClr val="bg1">
                    <a:lumMod val="85000"/>
                  </a:schemeClr>
                </a:gs>
              </a:gsLst>
              <a:lin ang="108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49" name="Oval 48"/>
            <p:cNvSpPr/>
            <p:nvPr/>
          </p:nvSpPr>
          <p:spPr>
            <a:xfrm>
              <a:off x="7192009" y="2174993"/>
              <a:ext cx="634805" cy="634805"/>
            </a:xfrm>
            <a:prstGeom prst="ellipse">
              <a:avLst/>
            </a:prstGeom>
            <a:gradFill flip="none" rotWithShape="1">
              <a:gsLst>
                <a:gs pos="1000">
                  <a:schemeClr val="bg1"/>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7200">
                <a:latin typeface="Designball-edu-01" pitchFamily="2" charset="0"/>
              </a:endParaRPr>
            </a:p>
          </p:txBody>
        </p:sp>
        <p:sp>
          <p:nvSpPr>
            <p:cNvPr id="50" name="Oval 49"/>
            <p:cNvSpPr/>
            <p:nvPr/>
          </p:nvSpPr>
          <p:spPr>
            <a:xfrm>
              <a:off x="7215198" y="2198182"/>
              <a:ext cx="588426" cy="5884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7200" dirty="0">
                  <a:latin typeface="Designball-Finance-01" pitchFamily="2" charset="0"/>
                  <a:cs typeface="Arial" panose="020B0604020202020204" pitchFamily="34" charset="0"/>
                </a:rPr>
                <a:t>j</a:t>
              </a:r>
            </a:p>
          </p:txBody>
        </p:sp>
      </p:grpSp>
      <p:grpSp>
        <p:nvGrpSpPr>
          <p:cNvPr id="51" name="Group 50"/>
          <p:cNvGrpSpPr/>
          <p:nvPr/>
        </p:nvGrpSpPr>
        <p:grpSpPr>
          <a:xfrm>
            <a:off x="3585649" y="4105184"/>
            <a:ext cx="4904560" cy="2100026"/>
            <a:chOff x="5983986" y="1230706"/>
            <a:chExt cx="2697508" cy="1397565"/>
          </a:xfrm>
        </p:grpSpPr>
        <p:sp>
          <p:nvSpPr>
            <p:cNvPr id="52" name="Rectangle 51"/>
            <p:cNvSpPr/>
            <p:nvPr/>
          </p:nvSpPr>
          <p:spPr>
            <a:xfrm flipH="1">
              <a:off x="5983986" y="1532457"/>
              <a:ext cx="2697508" cy="1095814"/>
            </a:xfrm>
            <a:prstGeom prst="rect">
              <a:avLst/>
            </a:prstGeom>
          </p:spPr>
          <p:txBody>
            <a:bodyPr wrap="square" lIns="487680" rIns="487680" bIns="121920" anchor="ctr">
              <a:spAutoFit/>
            </a:bodyPr>
            <a:lstStyle/>
            <a:p>
              <a:pPr algn="r"/>
              <a:r>
                <a:rPr lang="en-US" sz="2400" dirty="0"/>
                <a:t>Drive traffic to your service and parts departments with professional campaigns and streamlined follow-up</a:t>
              </a:r>
            </a:p>
          </p:txBody>
        </p:sp>
        <p:sp>
          <p:nvSpPr>
            <p:cNvPr id="53" name="Rectangle 52"/>
            <p:cNvSpPr/>
            <p:nvPr/>
          </p:nvSpPr>
          <p:spPr>
            <a:xfrm flipH="1">
              <a:off x="5983986" y="1230706"/>
              <a:ext cx="2680097" cy="404316"/>
            </a:xfrm>
            <a:prstGeom prst="rect">
              <a:avLst/>
            </a:prstGeom>
          </p:spPr>
          <p:txBody>
            <a:bodyPr wrap="square" lIns="487680" rIns="487680" bIns="121920" anchor="ctr">
              <a:spAutoFit/>
            </a:bodyPr>
            <a:lstStyle/>
            <a:p>
              <a:pPr algn="r">
                <a:lnSpc>
                  <a:spcPct val="89000"/>
                </a:lnSpc>
              </a:pPr>
              <a:r>
                <a:rPr lang="en-US" sz="3200" dirty="0"/>
                <a:t>Service BDC</a:t>
              </a:r>
            </a:p>
          </p:txBody>
        </p:sp>
      </p:grpSp>
      <p:grpSp>
        <p:nvGrpSpPr>
          <p:cNvPr id="54" name="Group 53"/>
          <p:cNvGrpSpPr/>
          <p:nvPr/>
        </p:nvGrpSpPr>
        <p:grpSpPr>
          <a:xfrm>
            <a:off x="3585650" y="7827256"/>
            <a:ext cx="4904559" cy="2077726"/>
            <a:chOff x="5983986" y="1230706"/>
            <a:chExt cx="2697508" cy="1382724"/>
          </a:xfrm>
        </p:grpSpPr>
        <p:sp>
          <p:nvSpPr>
            <p:cNvPr id="55" name="Rectangle 54"/>
            <p:cNvSpPr/>
            <p:nvPr/>
          </p:nvSpPr>
          <p:spPr>
            <a:xfrm flipH="1">
              <a:off x="6116189" y="1517616"/>
              <a:ext cx="2565305" cy="1095814"/>
            </a:xfrm>
            <a:prstGeom prst="rect">
              <a:avLst/>
            </a:prstGeom>
          </p:spPr>
          <p:txBody>
            <a:bodyPr wrap="square" lIns="487680" rIns="487680" bIns="121920" anchor="ctr">
              <a:spAutoFit/>
            </a:bodyPr>
            <a:lstStyle/>
            <a:p>
              <a:pPr algn="r"/>
              <a:r>
                <a:rPr lang="en-US" sz="2400" dirty="0"/>
                <a:t>Increase appointments and showroom traffic with our experienced staff that knows the car industry</a:t>
              </a:r>
            </a:p>
          </p:txBody>
        </p:sp>
        <p:sp>
          <p:nvSpPr>
            <p:cNvPr id="56" name="Rectangle 55"/>
            <p:cNvSpPr/>
            <p:nvPr/>
          </p:nvSpPr>
          <p:spPr>
            <a:xfrm flipH="1">
              <a:off x="5983986" y="1230706"/>
              <a:ext cx="2680097" cy="404316"/>
            </a:xfrm>
            <a:prstGeom prst="rect">
              <a:avLst/>
            </a:prstGeom>
          </p:spPr>
          <p:txBody>
            <a:bodyPr wrap="square" lIns="487680" rIns="487680" bIns="121920" anchor="ctr">
              <a:spAutoFit/>
            </a:bodyPr>
            <a:lstStyle/>
            <a:p>
              <a:pPr algn="r">
                <a:lnSpc>
                  <a:spcPct val="89000"/>
                </a:lnSpc>
              </a:pPr>
              <a:r>
                <a:rPr lang="en-US" sz="3200" dirty="0"/>
                <a:t>Showroom BDC </a:t>
              </a:r>
            </a:p>
          </p:txBody>
        </p:sp>
      </p:grpSp>
      <p:grpSp>
        <p:nvGrpSpPr>
          <p:cNvPr id="57" name="Group 56"/>
          <p:cNvGrpSpPr/>
          <p:nvPr/>
        </p:nvGrpSpPr>
        <p:grpSpPr>
          <a:xfrm>
            <a:off x="9402817" y="690973"/>
            <a:ext cx="5673638" cy="2100022"/>
            <a:chOff x="5983986" y="1022918"/>
            <a:chExt cx="2697508" cy="1397563"/>
          </a:xfrm>
        </p:grpSpPr>
        <p:sp>
          <p:nvSpPr>
            <p:cNvPr id="58" name="Rectangle 57"/>
            <p:cNvSpPr/>
            <p:nvPr/>
          </p:nvSpPr>
          <p:spPr>
            <a:xfrm flipH="1">
              <a:off x="5983986" y="1324667"/>
              <a:ext cx="2697508" cy="1095814"/>
            </a:xfrm>
            <a:prstGeom prst="rect">
              <a:avLst/>
            </a:prstGeom>
          </p:spPr>
          <p:txBody>
            <a:bodyPr wrap="square" lIns="487680" rIns="487680" bIns="121920" anchor="ctr">
              <a:spAutoFit/>
            </a:bodyPr>
            <a:lstStyle/>
            <a:p>
              <a:pPr algn="ctr"/>
              <a:r>
                <a:rPr lang="en-US" sz="2400" dirty="0"/>
                <a:t>Target prospects that have had their credit report pulled for the purpose of auto financing whether by a dealer or a lender</a:t>
              </a:r>
            </a:p>
          </p:txBody>
        </p:sp>
        <p:sp>
          <p:nvSpPr>
            <p:cNvPr id="59" name="Rectangle 58"/>
            <p:cNvSpPr/>
            <p:nvPr/>
          </p:nvSpPr>
          <p:spPr>
            <a:xfrm flipH="1">
              <a:off x="5983986" y="1022918"/>
              <a:ext cx="2680097" cy="404316"/>
            </a:xfrm>
            <a:prstGeom prst="rect">
              <a:avLst/>
            </a:prstGeom>
          </p:spPr>
          <p:txBody>
            <a:bodyPr wrap="square" lIns="487680" rIns="487680" bIns="121920" anchor="ctr">
              <a:spAutoFit/>
            </a:bodyPr>
            <a:lstStyle/>
            <a:p>
              <a:pPr algn="ctr">
                <a:lnSpc>
                  <a:spcPct val="89000"/>
                </a:lnSpc>
              </a:pPr>
              <a:r>
                <a:rPr lang="en-US" sz="3200" dirty="0"/>
                <a:t>Trigger Leads</a:t>
              </a:r>
            </a:p>
          </p:txBody>
        </p:sp>
      </p:grpSp>
      <p:grpSp>
        <p:nvGrpSpPr>
          <p:cNvPr id="60" name="Group 59"/>
          <p:cNvGrpSpPr/>
          <p:nvPr/>
        </p:nvGrpSpPr>
        <p:grpSpPr>
          <a:xfrm>
            <a:off x="9377408" y="11409712"/>
            <a:ext cx="5866662" cy="1781548"/>
            <a:chOff x="5798287" y="1230706"/>
            <a:chExt cx="3226664" cy="1185618"/>
          </a:xfrm>
        </p:grpSpPr>
        <p:sp>
          <p:nvSpPr>
            <p:cNvPr id="61" name="Rectangle 60"/>
            <p:cNvSpPr/>
            <p:nvPr/>
          </p:nvSpPr>
          <p:spPr>
            <a:xfrm flipH="1">
              <a:off x="5798287" y="1566301"/>
              <a:ext cx="3226664" cy="850023"/>
            </a:xfrm>
            <a:prstGeom prst="rect">
              <a:avLst/>
            </a:prstGeom>
          </p:spPr>
          <p:txBody>
            <a:bodyPr wrap="square" lIns="487680" rIns="487680" bIns="121920" anchor="ctr">
              <a:spAutoFit/>
            </a:bodyPr>
            <a:lstStyle/>
            <a:p>
              <a:pPr algn="ctr"/>
              <a:r>
                <a:rPr lang="en-US" sz="2400" dirty="0"/>
                <a:t>Prospects that have gone online and filled out a credit application looking to purchase a vehicle </a:t>
              </a:r>
            </a:p>
          </p:txBody>
        </p:sp>
        <p:sp>
          <p:nvSpPr>
            <p:cNvPr id="62" name="Rectangle 61"/>
            <p:cNvSpPr/>
            <p:nvPr/>
          </p:nvSpPr>
          <p:spPr>
            <a:xfrm flipH="1">
              <a:off x="6008519" y="1230706"/>
              <a:ext cx="2680097" cy="404316"/>
            </a:xfrm>
            <a:prstGeom prst="rect">
              <a:avLst/>
            </a:prstGeom>
          </p:spPr>
          <p:txBody>
            <a:bodyPr wrap="square" lIns="487680" rIns="487680" bIns="121920" anchor="ctr">
              <a:spAutoFit/>
            </a:bodyPr>
            <a:lstStyle/>
            <a:p>
              <a:pPr algn="ctr">
                <a:lnSpc>
                  <a:spcPct val="89000"/>
                </a:lnSpc>
              </a:pPr>
              <a:r>
                <a:rPr lang="en-US" sz="3200" dirty="0"/>
                <a:t>Finance Leads</a:t>
              </a:r>
            </a:p>
          </p:txBody>
        </p:sp>
      </p:grpSp>
      <p:grpSp>
        <p:nvGrpSpPr>
          <p:cNvPr id="63" name="Group 62"/>
          <p:cNvGrpSpPr/>
          <p:nvPr/>
        </p:nvGrpSpPr>
        <p:grpSpPr>
          <a:xfrm>
            <a:off x="16021421" y="4074386"/>
            <a:ext cx="4904560" cy="2122337"/>
            <a:chOff x="5983986" y="1230706"/>
            <a:chExt cx="2697508" cy="1412411"/>
          </a:xfrm>
        </p:grpSpPr>
        <p:sp>
          <p:nvSpPr>
            <p:cNvPr id="64" name="Rectangle 63"/>
            <p:cNvSpPr/>
            <p:nvPr/>
          </p:nvSpPr>
          <p:spPr>
            <a:xfrm flipH="1">
              <a:off x="5983986" y="1547305"/>
              <a:ext cx="2697508" cy="1095812"/>
            </a:xfrm>
            <a:prstGeom prst="rect">
              <a:avLst/>
            </a:prstGeom>
          </p:spPr>
          <p:txBody>
            <a:bodyPr wrap="square" lIns="487680" rIns="487680" bIns="121920" anchor="ctr">
              <a:spAutoFit/>
            </a:bodyPr>
            <a:lstStyle/>
            <a:p>
              <a:r>
                <a:rPr lang="en-US" sz="2400" dirty="0"/>
                <a:t>Supercharge your lead generation efforts with ProMax’s award-winning Direct Mail solution</a:t>
              </a:r>
            </a:p>
          </p:txBody>
        </p:sp>
        <p:sp>
          <p:nvSpPr>
            <p:cNvPr id="65" name="Rectangle 64"/>
            <p:cNvSpPr/>
            <p:nvPr/>
          </p:nvSpPr>
          <p:spPr>
            <a:xfrm flipH="1">
              <a:off x="5983986" y="1230706"/>
              <a:ext cx="2680097" cy="404316"/>
            </a:xfrm>
            <a:prstGeom prst="rect">
              <a:avLst/>
            </a:prstGeom>
          </p:spPr>
          <p:txBody>
            <a:bodyPr wrap="square" lIns="487680" rIns="487680" bIns="121920" anchor="ctr">
              <a:spAutoFit/>
            </a:bodyPr>
            <a:lstStyle/>
            <a:p>
              <a:pPr>
                <a:lnSpc>
                  <a:spcPct val="89000"/>
                </a:lnSpc>
              </a:pPr>
              <a:r>
                <a:rPr lang="en-US" sz="3200" dirty="0"/>
                <a:t>Direct Mail</a:t>
              </a:r>
            </a:p>
          </p:txBody>
        </p:sp>
      </p:grpSp>
      <p:grpSp>
        <p:nvGrpSpPr>
          <p:cNvPr id="66" name="Group 65"/>
          <p:cNvGrpSpPr/>
          <p:nvPr/>
        </p:nvGrpSpPr>
        <p:grpSpPr>
          <a:xfrm>
            <a:off x="16021421" y="8076236"/>
            <a:ext cx="4904560" cy="2316886"/>
            <a:chOff x="5983986" y="1230706"/>
            <a:chExt cx="2697508" cy="1541883"/>
          </a:xfrm>
        </p:grpSpPr>
        <p:sp>
          <p:nvSpPr>
            <p:cNvPr id="67" name="Rectangle 66"/>
            <p:cNvSpPr/>
            <p:nvPr/>
          </p:nvSpPr>
          <p:spPr>
            <a:xfrm flipH="1">
              <a:off x="5983986" y="1566256"/>
              <a:ext cx="2697508" cy="1206333"/>
            </a:xfrm>
            <a:prstGeom prst="rect">
              <a:avLst/>
            </a:prstGeom>
          </p:spPr>
          <p:txBody>
            <a:bodyPr wrap="square" lIns="487680" rIns="487680" bIns="121920" anchor="ctr">
              <a:spAutoFit/>
            </a:bodyPr>
            <a:lstStyle/>
            <a:p>
              <a:pPr>
                <a:lnSpc>
                  <a:spcPct val="89000"/>
                </a:lnSpc>
              </a:pPr>
              <a:r>
                <a:rPr lang="en-US" sz="2400" dirty="0"/>
                <a:t>Use our extremely effective and automated system to convert all the bankruptcy sales opportunities in your market area</a:t>
              </a:r>
            </a:p>
          </p:txBody>
        </p:sp>
        <p:sp>
          <p:nvSpPr>
            <p:cNvPr id="68" name="Rectangle 67"/>
            <p:cNvSpPr/>
            <p:nvPr/>
          </p:nvSpPr>
          <p:spPr>
            <a:xfrm flipH="1">
              <a:off x="5983986" y="1230706"/>
              <a:ext cx="2680097" cy="404316"/>
            </a:xfrm>
            <a:prstGeom prst="rect">
              <a:avLst/>
            </a:prstGeom>
          </p:spPr>
          <p:txBody>
            <a:bodyPr wrap="square" lIns="487680" rIns="487680" bIns="121920" anchor="ctr">
              <a:spAutoFit/>
            </a:bodyPr>
            <a:lstStyle/>
            <a:p>
              <a:pPr>
                <a:lnSpc>
                  <a:spcPct val="89000"/>
                </a:lnSpc>
              </a:pPr>
              <a:r>
                <a:rPr lang="en-US" sz="3200" dirty="0"/>
                <a:t>Bankruptcy Leads</a:t>
              </a:r>
            </a:p>
          </p:txBody>
        </p:sp>
      </p:grpSp>
      <p:sp>
        <p:nvSpPr>
          <p:cNvPr id="70" name="TextBox 69"/>
          <p:cNvSpPr txBox="1"/>
          <p:nvPr/>
        </p:nvSpPr>
        <p:spPr>
          <a:xfrm>
            <a:off x="8466773" y="5184606"/>
            <a:ext cx="7453628" cy="1815882"/>
          </a:xfrm>
          <a:prstGeom prst="rect">
            <a:avLst/>
          </a:prstGeom>
          <a:noFill/>
        </p:spPr>
        <p:txBody>
          <a:bodyPr wrap="square" rtlCol="0">
            <a:spAutoFit/>
          </a:bodyPr>
          <a:lstStyle/>
          <a:p>
            <a:pPr algn="ctr"/>
            <a:r>
              <a:rPr lang="en-US" sz="5600" dirty="0"/>
              <a:t>Lead</a:t>
            </a:r>
          </a:p>
          <a:p>
            <a:pPr algn="ctr"/>
            <a:r>
              <a:rPr lang="en-US" sz="5600" dirty="0"/>
              <a:t>Generation</a:t>
            </a:r>
          </a:p>
        </p:txBody>
      </p:sp>
      <p:sp>
        <p:nvSpPr>
          <p:cNvPr id="71" name="TextBox 70"/>
          <p:cNvSpPr txBox="1"/>
          <p:nvPr/>
        </p:nvSpPr>
        <p:spPr>
          <a:xfrm>
            <a:off x="9648125" y="6963584"/>
            <a:ext cx="5090928" cy="1077218"/>
          </a:xfrm>
          <a:prstGeom prst="rect">
            <a:avLst/>
          </a:prstGeom>
          <a:noFill/>
        </p:spPr>
        <p:txBody>
          <a:bodyPr wrap="square" rtlCol="0">
            <a:spAutoFit/>
          </a:bodyPr>
          <a:lstStyle/>
          <a:p>
            <a:pPr algn="ctr"/>
            <a:r>
              <a:rPr lang="en-US" sz="3200" dirty="0"/>
              <a:t>Target the right prospects</a:t>
            </a:r>
          </a:p>
          <a:p>
            <a:pPr algn="ctr"/>
            <a:r>
              <a:rPr lang="en-US" sz="3200" dirty="0"/>
              <a:t>Convert more leads</a:t>
            </a:r>
          </a:p>
        </p:txBody>
      </p:sp>
    </p:spTree>
    <p:extLst>
      <p:ext uri="{BB962C8B-B14F-4D97-AF65-F5344CB8AC3E}">
        <p14:creationId xmlns:p14="http://schemas.microsoft.com/office/powerpoint/2010/main" val="34823966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style.rotation</p:attrName>
                                        </p:attrNameLst>
                                      </p:cBhvr>
                                      <p:tavLst>
                                        <p:tav tm="0">
                                          <p:val>
                                            <p:fltVal val="360"/>
                                          </p:val>
                                        </p:tav>
                                        <p:tav tm="100000">
                                          <p:val>
                                            <p:fltVal val="0"/>
                                          </p:val>
                                        </p:tav>
                                      </p:tavLst>
                                    </p:anim>
                                    <p:animEffect transition="in" filter="fade">
                                      <p:cBhvr>
                                        <p:cTn id="16" dur="500"/>
                                        <p:tgtEl>
                                          <p:spTgt spid="33"/>
                                        </p:tgtEl>
                                      </p:cBhvr>
                                    </p:animEffect>
                                  </p:childTnLst>
                                </p:cTn>
                              </p:par>
                              <p:par>
                                <p:cTn id="17" presetID="49" presetClass="entr" presetSubtype="0" decel="100000" fill="hold" nodeType="withEffect">
                                  <p:stCondLst>
                                    <p:cond delay="4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style.rotation</p:attrName>
                                        </p:attrNameLst>
                                      </p:cBhvr>
                                      <p:tavLst>
                                        <p:tav tm="0">
                                          <p:val>
                                            <p:fltVal val="360"/>
                                          </p:val>
                                        </p:tav>
                                        <p:tav tm="100000">
                                          <p:val>
                                            <p:fltVal val="0"/>
                                          </p:val>
                                        </p:tav>
                                      </p:tavLst>
                                    </p:anim>
                                    <p:animEffect transition="in" filter="fade">
                                      <p:cBhvr>
                                        <p:cTn id="22" dur="500"/>
                                        <p:tgtEl>
                                          <p:spTgt spid="25"/>
                                        </p:tgtEl>
                                      </p:cBhvr>
                                    </p:animEffect>
                                  </p:childTnLst>
                                </p:cTn>
                              </p:par>
                              <p:par>
                                <p:cTn id="23" presetID="49" presetClass="entr" presetSubtype="0" decel="100000" fill="hold" nodeType="withEffect">
                                  <p:stCondLst>
                                    <p:cond delay="6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 calcmode="lin" valueType="num">
                                      <p:cBhvr>
                                        <p:cTn id="27" dur="500" fill="hold"/>
                                        <p:tgtEl>
                                          <p:spTgt spid="41"/>
                                        </p:tgtEl>
                                        <p:attrNameLst>
                                          <p:attrName>style.rotation</p:attrName>
                                        </p:attrNameLst>
                                      </p:cBhvr>
                                      <p:tavLst>
                                        <p:tav tm="0">
                                          <p:val>
                                            <p:fltVal val="360"/>
                                          </p:val>
                                        </p:tav>
                                        <p:tav tm="100000">
                                          <p:val>
                                            <p:fltVal val="0"/>
                                          </p:val>
                                        </p:tav>
                                      </p:tavLst>
                                    </p:anim>
                                    <p:animEffect transition="in" filter="fade">
                                      <p:cBhvr>
                                        <p:cTn id="28" dur="500"/>
                                        <p:tgtEl>
                                          <p:spTgt spid="41"/>
                                        </p:tgtEl>
                                      </p:cBhvr>
                                    </p:animEffect>
                                  </p:childTnLst>
                                </p:cTn>
                              </p:par>
                              <p:par>
                                <p:cTn id="29" presetID="49" presetClass="entr" presetSubtype="0" decel="100000" fill="hold"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style.rotation</p:attrName>
                                        </p:attrNameLst>
                                      </p:cBhvr>
                                      <p:tavLst>
                                        <p:tav tm="0">
                                          <p:val>
                                            <p:fltVal val="360"/>
                                          </p:val>
                                        </p:tav>
                                        <p:tav tm="100000">
                                          <p:val>
                                            <p:fltVal val="0"/>
                                          </p:val>
                                        </p:tav>
                                      </p:tavLst>
                                    </p:anim>
                                    <p:animEffect transition="in" filter="fade">
                                      <p:cBhvr>
                                        <p:cTn id="34" dur="500"/>
                                        <p:tgtEl>
                                          <p:spTgt spid="13"/>
                                        </p:tgtEl>
                                      </p:cBhvr>
                                    </p:animEffect>
                                  </p:childTnLst>
                                </p:cTn>
                              </p:par>
                              <p:par>
                                <p:cTn id="35" presetID="49" presetClass="entr" presetSubtype="0" decel="100000" fill="hold" nodeType="withEffect">
                                  <p:stCondLst>
                                    <p:cond delay="10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 calcmode="lin" valueType="num">
                                      <p:cBhvr>
                                        <p:cTn id="39" dur="500" fill="hold"/>
                                        <p:tgtEl>
                                          <p:spTgt spid="19"/>
                                        </p:tgtEl>
                                        <p:attrNameLst>
                                          <p:attrName>style.rotation</p:attrName>
                                        </p:attrNameLst>
                                      </p:cBhvr>
                                      <p:tavLst>
                                        <p:tav tm="0">
                                          <p:val>
                                            <p:fltVal val="360"/>
                                          </p:val>
                                        </p:tav>
                                        <p:tav tm="100000">
                                          <p:val>
                                            <p:fltVal val="0"/>
                                          </p:val>
                                        </p:tav>
                                      </p:tavLst>
                                    </p:anim>
                                    <p:animEffect transition="in" filter="fade">
                                      <p:cBhvr>
                                        <p:cTn id="40" dur="500"/>
                                        <p:tgtEl>
                                          <p:spTgt spid="19"/>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heel(1)">
                                      <p:cBhvr>
                                        <p:cTn id="43" dur="2000"/>
                                        <p:tgtEl>
                                          <p:spTgt spid="3"/>
                                        </p:tgtEl>
                                      </p:cBhvr>
                                    </p:animEffect>
                                  </p:childTnLst>
                                </p:cTn>
                              </p:par>
                              <p:par>
                                <p:cTn id="44" presetID="10" presetClass="entr" presetSubtype="0" fill="hold" nodeType="withEffect">
                                  <p:stCondLst>
                                    <p:cond delay="60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nodeType="withEffect">
                                  <p:stCondLst>
                                    <p:cond delay="7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nodeType="withEffect">
                                  <p:stCondLst>
                                    <p:cond delay="80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nodeType="withEffect">
                                  <p:stCondLst>
                                    <p:cond delay="9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nodeType="withEffect">
                                  <p:stCondLst>
                                    <p:cond delay="100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nodeType="withEffect">
                                  <p:stCondLst>
                                    <p:cond delay="110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624287-0D5B-42B3-AA26-A3E274AF534B}"/>
              </a:ext>
            </a:extLst>
          </p:cNvPr>
          <p:cNvSpPr/>
          <p:nvPr/>
        </p:nvSpPr>
        <p:spPr>
          <a:xfrm>
            <a:off x="1" y="0"/>
            <a:ext cx="24387175" cy="13716000"/>
          </a:xfrm>
          <a:prstGeom prst="rect">
            <a:avLst/>
          </a:prstGeom>
          <a:solidFill>
            <a:srgbClr val="0070C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929AC-895A-4355-9025-B1CD8FBAC379}"/>
              </a:ext>
            </a:extLst>
          </p:cNvPr>
          <p:cNvGrpSpPr/>
          <p:nvPr/>
        </p:nvGrpSpPr>
        <p:grpSpPr>
          <a:xfrm>
            <a:off x="9769515" y="4433928"/>
            <a:ext cx="4848149" cy="4848149"/>
            <a:chOff x="9989883" y="4654296"/>
            <a:chExt cx="4407408" cy="4407408"/>
          </a:xfrm>
        </p:grpSpPr>
        <p:sp>
          <p:nvSpPr>
            <p:cNvPr id="4" name="Oval 3">
              <a:extLst>
                <a:ext uri="{FF2B5EF4-FFF2-40B4-BE49-F238E27FC236}">
                  <a16:creationId xmlns:a16="http://schemas.microsoft.com/office/drawing/2014/main" id="{1311C088-D982-4226-B167-252BCA98ECF9}"/>
                </a:ext>
              </a:extLst>
            </p:cNvPr>
            <p:cNvSpPr/>
            <p:nvPr/>
          </p:nvSpPr>
          <p:spPr>
            <a:xfrm>
              <a:off x="9989883" y="4654296"/>
              <a:ext cx="4407408" cy="44074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38A01CA3-205F-4BD0-B433-8E4E9FBFE9C1}"/>
                </a:ext>
              </a:extLst>
            </p:cNvPr>
            <p:cNvSpPr/>
            <p:nvPr/>
          </p:nvSpPr>
          <p:spPr>
            <a:xfrm>
              <a:off x="9991545" y="4654296"/>
              <a:ext cx="4405746" cy="4405746"/>
            </a:xfrm>
            <a:prstGeom prst="arc">
              <a:avLst>
                <a:gd name="adj1" fmla="val 16200000"/>
                <a:gd name="adj2" fmla="val 20775565"/>
              </a:avLst>
            </a:prstGeom>
            <a:ln w="50800">
              <a:gradFill flip="none" rotWithShape="1">
                <a:gsLst>
                  <a:gs pos="23000">
                    <a:schemeClr val="tx1">
                      <a:alpha val="0"/>
                    </a:schemeClr>
                  </a:gs>
                  <a:gs pos="100000">
                    <a:schemeClr val="tx1"/>
                  </a:gs>
                </a:gsLst>
                <a:lin ang="0" scaled="1"/>
                <a:tileRect/>
              </a:gra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a:extLst>
              <a:ext uri="{FF2B5EF4-FFF2-40B4-BE49-F238E27FC236}">
                <a16:creationId xmlns:a16="http://schemas.microsoft.com/office/drawing/2014/main" id="{813A274C-E13C-4D39-96DF-C5BA2B2A72B9}"/>
              </a:ext>
            </a:extLst>
          </p:cNvPr>
          <p:cNvSpPr txBox="1"/>
          <p:nvPr/>
        </p:nvSpPr>
        <p:spPr>
          <a:xfrm>
            <a:off x="5471889" y="6388717"/>
            <a:ext cx="13443424" cy="1015663"/>
          </a:xfrm>
          <a:prstGeom prst="rect">
            <a:avLst/>
          </a:prstGeom>
          <a:noFill/>
        </p:spPr>
        <p:txBody>
          <a:bodyPr wrap="none" rtlCol="0">
            <a:spAutoFit/>
          </a:bodyPr>
          <a:lstStyle/>
          <a:p>
            <a:pPr algn="ctr"/>
            <a:r>
              <a:rPr lang="en-US" sz="6000" dirty="0">
                <a:latin typeface="Open Sans Extrabold" panose="020B0906030804020204" pitchFamily="34" charset="0"/>
                <a:ea typeface="Open Sans Extrabold" panose="020B0906030804020204" pitchFamily="34" charset="0"/>
                <a:cs typeface="Open Sans Extrabold" panose="020B0906030804020204" pitchFamily="34" charset="0"/>
              </a:rPr>
              <a:t>Welcome to the future of ProMax</a:t>
            </a:r>
          </a:p>
        </p:txBody>
      </p:sp>
      <p:grpSp>
        <p:nvGrpSpPr>
          <p:cNvPr id="8" name="Group 7">
            <a:extLst>
              <a:ext uri="{FF2B5EF4-FFF2-40B4-BE49-F238E27FC236}">
                <a16:creationId xmlns:a16="http://schemas.microsoft.com/office/drawing/2014/main" id="{E12F8C9F-BED7-4E5C-94FE-7269FBFE52E3}"/>
              </a:ext>
            </a:extLst>
          </p:cNvPr>
          <p:cNvGrpSpPr/>
          <p:nvPr/>
        </p:nvGrpSpPr>
        <p:grpSpPr>
          <a:xfrm rot="15300000" flipH="1">
            <a:off x="9527105" y="4191518"/>
            <a:ext cx="5332964" cy="5332964"/>
            <a:chOff x="9989883" y="4654296"/>
            <a:chExt cx="4407408" cy="4407408"/>
          </a:xfrm>
        </p:grpSpPr>
        <p:sp>
          <p:nvSpPr>
            <p:cNvPr id="9" name="Oval 8">
              <a:extLst>
                <a:ext uri="{FF2B5EF4-FFF2-40B4-BE49-F238E27FC236}">
                  <a16:creationId xmlns:a16="http://schemas.microsoft.com/office/drawing/2014/main" id="{F2453F8C-5855-4737-87AB-E74913B63CAC}"/>
                </a:ext>
              </a:extLst>
            </p:cNvPr>
            <p:cNvSpPr/>
            <p:nvPr/>
          </p:nvSpPr>
          <p:spPr>
            <a:xfrm>
              <a:off x="9989883" y="4654296"/>
              <a:ext cx="4407408" cy="44074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8E20C951-8FC1-42C5-A17B-CFD1271C33D0}"/>
                </a:ext>
              </a:extLst>
            </p:cNvPr>
            <p:cNvSpPr/>
            <p:nvPr/>
          </p:nvSpPr>
          <p:spPr>
            <a:xfrm>
              <a:off x="9991545" y="4654296"/>
              <a:ext cx="4405746" cy="4405746"/>
            </a:xfrm>
            <a:prstGeom prst="arc">
              <a:avLst>
                <a:gd name="adj1" fmla="val 16200000"/>
                <a:gd name="adj2" fmla="val 20775565"/>
              </a:avLst>
            </a:prstGeom>
            <a:ln w="44450">
              <a:gradFill flip="none" rotWithShape="1">
                <a:gsLst>
                  <a:gs pos="23000">
                    <a:schemeClr val="tx1">
                      <a:alpha val="0"/>
                    </a:schemeClr>
                  </a:gs>
                  <a:gs pos="100000">
                    <a:schemeClr val="tx1"/>
                  </a:gs>
                </a:gsLst>
                <a:lin ang="0" scaled="1"/>
                <a:tileRect/>
              </a:gra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F9AB356-5BFC-40AE-B58E-F94D6453C2F7}"/>
              </a:ext>
            </a:extLst>
          </p:cNvPr>
          <p:cNvGrpSpPr/>
          <p:nvPr/>
        </p:nvGrpSpPr>
        <p:grpSpPr>
          <a:xfrm>
            <a:off x="9260457" y="3924870"/>
            <a:ext cx="5866260" cy="5866260"/>
            <a:chOff x="9989883" y="4654296"/>
            <a:chExt cx="4407408" cy="4407408"/>
          </a:xfrm>
        </p:grpSpPr>
        <p:sp>
          <p:nvSpPr>
            <p:cNvPr id="16" name="Oval 15">
              <a:extLst>
                <a:ext uri="{FF2B5EF4-FFF2-40B4-BE49-F238E27FC236}">
                  <a16:creationId xmlns:a16="http://schemas.microsoft.com/office/drawing/2014/main" id="{CC75AEA2-07CA-4390-9880-3A4EF185183A}"/>
                </a:ext>
              </a:extLst>
            </p:cNvPr>
            <p:cNvSpPr/>
            <p:nvPr/>
          </p:nvSpPr>
          <p:spPr>
            <a:xfrm>
              <a:off x="9989883" y="4654296"/>
              <a:ext cx="4407408" cy="44074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37330191-19CD-413C-BB04-2993D10A625E}"/>
                </a:ext>
              </a:extLst>
            </p:cNvPr>
            <p:cNvSpPr/>
            <p:nvPr/>
          </p:nvSpPr>
          <p:spPr>
            <a:xfrm>
              <a:off x="9991545" y="4654296"/>
              <a:ext cx="4405746" cy="4405746"/>
            </a:xfrm>
            <a:prstGeom prst="arc">
              <a:avLst>
                <a:gd name="adj1" fmla="val 1000099"/>
                <a:gd name="adj2" fmla="val 7299557"/>
              </a:avLst>
            </a:prstGeom>
            <a:ln w="44450">
              <a:gradFill flip="none" rotWithShape="1">
                <a:gsLst>
                  <a:gs pos="0">
                    <a:schemeClr val="tx1">
                      <a:alpha val="0"/>
                    </a:schemeClr>
                  </a:gs>
                  <a:gs pos="48000">
                    <a:schemeClr val="tx1"/>
                  </a:gs>
                </a:gsLst>
                <a:lin ang="10800000" scaled="1"/>
                <a:tileRect/>
              </a:gra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3DE2AF3-4FE8-401C-946B-F8DA8F63359D}"/>
              </a:ext>
            </a:extLst>
          </p:cNvPr>
          <p:cNvGrpSpPr/>
          <p:nvPr/>
        </p:nvGrpSpPr>
        <p:grpSpPr>
          <a:xfrm rot="15300000" flipH="1">
            <a:off x="8967144" y="3631557"/>
            <a:ext cx="6452886" cy="6452886"/>
            <a:chOff x="9989883" y="4654296"/>
            <a:chExt cx="4407408" cy="4407408"/>
          </a:xfrm>
        </p:grpSpPr>
        <p:sp>
          <p:nvSpPr>
            <p:cNvPr id="19" name="Oval 18">
              <a:extLst>
                <a:ext uri="{FF2B5EF4-FFF2-40B4-BE49-F238E27FC236}">
                  <a16:creationId xmlns:a16="http://schemas.microsoft.com/office/drawing/2014/main" id="{3AEBD042-CB66-48F9-A794-85E94DD1E9EA}"/>
                </a:ext>
              </a:extLst>
            </p:cNvPr>
            <p:cNvSpPr/>
            <p:nvPr/>
          </p:nvSpPr>
          <p:spPr>
            <a:xfrm>
              <a:off x="9989883" y="4654296"/>
              <a:ext cx="4407408" cy="44074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93A0AC6C-62BA-4DEB-8E50-0EA702FD55ED}"/>
                </a:ext>
              </a:extLst>
            </p:cNvPr>
            <p:cNvSpPr/>
            <p:nvPr/>
          </p:nvSpPr>
          <p:spPr>
            <a:xfrm>
              <a:off x="9991545" y="4654296"/>
              <a:ext cx="4405746" cy="4405746"/>
            </a:xfrm>
            <a:prstGeom prst="arc">
              <a:avLst>
                <a:gd name="adj1" fmla="val 96625"/>
                <a:gd name="adj2" fmla="val 4048638"/>
              </a:avLst>
            </a:prstGeom>
            <a:ln w="44450">
              <a:gradFill flip="none" rotWithShape="1">
                <a:gsLst>
                  <a:gs pos="23000">
                    <a:schemeClr val="tx1">
                      <a:alpha val="0"/>
                    </a:schemeClr>
                  </a:gs>
                  <a:gs pos="100000">
                    <a:schemeClr val="tx1"/>
                  </a:gs>
                </a:gsLst>
                <a:lin ang="0" scaled="1"/>
                <a:tileRect/>
              </a:gra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TextBox 20">
            <a:extLst>
              <a:ext uri="{FF2B5EF4-FFF2-40B4-BE49-F238E27FC236}">
                <a16:creationId xmlns:a16="http://schemas.microsoft.com/office/drawing/2014/main" id="{6A392FDF-939E-4CA0-863B-6D43807BE97E}"/>
              </a:ext>
            </a:extLst>
          </p:cNvPr>
          <p:cNvSpPr txBox="1"/>
          <p:nvPr/>
        </p:nvSpPr>
        <p:spPr>
          <a:xfrm>
            <a:off x="8718000" y="4707045"/>
            <a:ext cx="7086620" cy="1569660"/>
          </a:xfrm>
          <a:prstGeom prst="rect">
            <a:avLst/>
          </a:prstGeom>
          <a:noFill/>
        </p:spPr>
        <p:txBody>
          <a:bodyPr wrap="none" rtlCol="0">
            <a:spAutoFit/>
          </a:bodyPr>
          <a:lstStyle/>
          <a:p>
            <a:pPr algn="ctr"/>
            <a:r>
              <a:rPr lang="en-US" sz="9600" dirty="0">
                <a:latin typeface="Open Sans Extrabold" panose="020B0906030804020204" pitchFamily="34" charset="0"/>
                <a:ea typeface="Open Sans Extrabold" panose="020B0906030804020204" pitchFamily="34" charset="0"/>
                <a:cs typeface="Open Sans Extrabold" panose="020B0906030804020204" pitchFamily="34" charset="0"/>
              </a:rPr>
              <a:t>NADA 2021</a:t>
            </a:r>
          </a:p>
        </p:txBody>
      </p:sp>
    </p:spTree>
    <p:extLst>
      <p:ext uri="{BB962C8B-B14F-4D97-AF65-F5344CB8AC3E}">
        <p14:creationId xmlns:p14="http://schemas.microsoft.com/office/powerpoint/2010/main" val="1411724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16" presetClass="entr" presetSubtype="37" fill="hold" grpId="0" nodeType="with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1300"/>
                                        <p:tgtEl>
                                          <p:spTgt spid="12"/>
                                        </p:tgtEl>
                                      </p:cBhvr>
                                    </p:animEffect>
                                  </p:childTnLst>
                                </p:cTn>
                              </p:par>
                              <p:par>
                                <p:cTn id="12" presetID="8" presetClass="emph" presetSubtype="0" repeatCount="indefinite" fill="hold" nodeType="withEffect">
                                  <p:stCondLst>
                                    <p:cond delay="0"/>
                                  </p:stCondLst>
                                  <p:childTnLst>
                                    <p:animRot by="21600000">
                                      <p:cBhvr>
                                        <p:cTn id="13" dur="3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3000" fill="hold"/>
                                        <p:tgtEl>
                                          <p:spTgt spid="18"/>
                                        </p:tgtEl>
                                        <p:attrNameLst>
                                          <p:attrName>r</p:attrName>
                                        </p:attrNameLst>
                                      </p:cBhvr>
                                    </p:animRot>
                                  </p:childTnLst>
                                </p:cTn>
                              </p:par>
                              <p:par>
                                <p:cTn id="16" presetID="16" presetClass="entr" presetSubtype="37" fill="hold" grpId="0" nodeType="withEffect">
                                  <p:stCondLst>
                                    <p:cond delay="700"/>
                                  </p:stCondLst>
                                  <p:childTnLst>
                                    <p:set>
                                      <p:cBhvr>
                                        <p:cTn id="17" dur="1" fill="hold">
                                          <p:stCondLst>
                                            <p:cond delay="0"/>
                                          </p:stCondLst>
                                        </p:cTn>
                                        <p:tgtEl>
                                          <p:spTgt spid="21"/>
                                        </p:tgtEl>
                                        <p:attrNameLst>
                                          <p:attrName>style.visibility</p:attrName>
                                        </p:attrNameLst>
                                      </p:cBhvr>
                                      <p:to>
                                        <p:strVal val="visible"/>
                                      </p:to>
                                    </p:set>
                                    <p:animEffect transition="in" filter="barn(outVertical)">
                                      <p:cBhvr>
                                        <p:cTn id="18" dur="1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E72322-ECCB-4525-B14C-412565B7F75C}"/>
              </a:ext>
            </a:extLst>
          </p:cNvPr>
          <p:cNvSpPr/>
          <p:nvPr/>
        </p:nvSpPr>
        <p:spPr>
          <a:xfrm>
            <a:off x="0" y="5021698"/>
            <a:ext cx="24432626" cy="3672604"/>
          </a:xfrm>
          <a:prstGeom prst="rect">
            <a:avLst/>
          </a:prstGeom>
          <a:solidFill>
            <a:schemeClr val="tx1">
              <a:lumMod val="10000"/>
              <a:lumOff val="9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5F7F1-6F90-42C7-90C7-DBE902FFE5EE}"/>
              </a:ext>
            </a:extLst>
          </p:cNvPr>
          <p:cNvSpPr/>
          <p:nvPr/>
        </p:nvSpPr>
        <p:spPr>
          <a:xfrm>
            <a:off x="18641961" y="5021698"/>
            <a:ext cx="5790666" cy="3672604"/>
          </a:xfrm>
          <a:prstGeom prst="rect">
            <a:avLst/>
          </a:prstGeom>
          <a:solidFill>
            <a:schemeClr val="tx1">
              <a:lumMod val="10000"/>
              <a:lumOff val="9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4589BA7-1DB4-4431-AFE0-9F440740A5F0}"/>
              </a:ext>
            </a:extLst>
          </p:cNvPr>
          <p:cNvGrpSpPr/>
          <p:nvPr/>
        </p:nvGrpSpPr>
        <p:grpSpPr>
          <a:xfrm>
            <a:off x="18468372" y="9558407"/>
            <a:ext cx="4508858" cy="2123658"/>
            <a:chOff x="13620298" y="8827425"/>
            <a:chExt cx="4508858" cy="2123658"/>
          </a:xfrm>
        </p:grpSpPr>
        <p:sp>
          <p:nvSpPr>
            <p:cNvPr id="22" name="Oval 21">
              <a:extLst>
                <a:ext uri="{FF2B5EF4-FFF2-40B4-BE49-F238E27FC236}">
                  <a16:creationId xmlns:a16="http://schemas.microsoft.com/office/drawing/2014/main" id="{858F6764-9BE7-4D92-BADF-C5797EA497B1}"/>
                </a:ext>
              </a:extLst>
            </p:cNvPr>
            <p:cNvSpPr/>
            <p:nvPr/>
          </p:nvSpPr>
          <p:spPr>
            <a:xfrm flipH="1">
              <a:off x="13620298" y="9435500"/>
              <a:ext cx="1044897" cy="1044897"/>
            </a:xfrm>
            <a:prstGeom prst="ellipse">
              <a:avLst/>
            </a:prstGeom>
            <a:solidFill>
              <a:schemeClr val="accent1"/>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FFFFFF"/>
                  </a:solidFill>
                  <a:latin typeface="Designball-Documents-01" pitchFamily="2" charset="0"/>
                  <a:ea typeface="Open Sans" panose="020B0606030504020204" pitchFamily="34" charset="0"/>
                  <a:cs typeface="Open Sans" panose="020B0606030504020204" pitchFamily="34" charset="0"/>
                </a:rPr>
                <a:t>d</a:t>
              </a:r>
            </a:p>
          </p:txBody>
        </p:sp>
        <p:sp>
          <p:nvSpPr>
            <p:cNvPr id="24" name="TextBox 23">
              <a:extLst>
                <a:ext uri="{FF2B5EF4-FFF2-40B4-BE49-F238E27FC236}">
                  <a16:creationId xmlns:a16="http://schemas.microsoft.com/office/drawing/2014/main" id="{316E7D18-E0BC-4590-9B52-2235E90482A8}"/>
                </a:ext>
              </a:extLst>
            </p:cNvPr>
            <p:cNvSpPr txBox="1"/>
            <p:nvPr/>
          </p:nvSpPr>
          <p:spPr>
            <a:xfrm flipH="1">
              <a:off x="14889925" y="8827425"/>
              <a:ext cx="3239231" cy="2123658"/>
            </a:xfrm>
            <a:prstGeom prst="rect">
              <a:avLst/>
            </a:prstGeom>
            <a:noFill/>
          </p:spPr>
          <p:txBody>
            <a:bodyPr wrap="square" rtlCol="0">
              <a:spAutoFit/>
            </a:bodyPr>
            <a:lstStyle/>
            <a:p>
              <a:r>
                <a:rPr lang="en-US" sz="3600" dirty="0">
                  <a:solidFill>
                    <a:schemeClr val="bg2"/>
                  </a:solidFill>
                </a:rPr>
                <a:t>Management</a:t>
              </a:r>
            </a:p>
            <a:p>
              <a:r>
                <a:rPr lang="en-US" sz="2400" dirty="0"/>
                <a:t>Accurate reporting helps you make decisions to increase sales and profits</a:t>
              </a:r>
            </a:p>
          </p:txBody>
        </p:sp>
      </p:grpSp>
      <p:grpSp>
        <p:nvGrpSpPr>
          <p:cNvPr id="9" name="Group 8">
            <a:extLst>
              <a:ext uri="{FF2B5EF4-FFF2-40B4-BE49-F238E27FC236}">
                <a16:creationId xmlns:a16="http://schemas.microsoft.com/office/drawing/2014/main" id="{F3168510-27BC-43D1-948F-10D193889092}"/>
              </a:ext>
            </a:extLst>
          </p:cNvPr>
          <p:cNvGrpSpPr/>
          <p:nvPr/>
        </p:nvGrpSpPr>
        <p:grpSpPr>
          <a:xfrm rot="5400000">
            <a:off x="14372523" y="926557"/>
            <a:ext cx="2123658" cy="4863233"/>
            <a:chOff x="14516594" y="308869"/>
            <a:chExt cx="2123658" cy="4488095"/>
          </a:xfrm>
        </p:grpSpPr>
        <p:sp>
          <p:nvSpPr>
            <p:cNvPr id="17" name="Oval 16">
              <a:extLst>
                <a:ext uri="{FF2B5EF4-FFF2-40B4-BE49-F238E27FC236}">
                  <a16:creationId xmlns:a16="http://schemas.microsoft.com/office/drawing/2014/main" id="{1C84C31B-D412-4034-9C76-5CF24CD7F585}"/>
                </a:ext>
              </a:extLst>
            </p:cNvPr>
            <p:cNvSpPr/>
            <p:nvPr/>
          </p:nvSpPr>
          <p:spPr>
            <a:xfrm rot="16200000" flipH="1">
              <a:off x="15124662" y="3752067"/>
              <a:ext cx="1044897" cy="1044897"/>
            </a:xfrm>
            <a:prstGeom prst="ellipse">
              <a:avLst/>
            </a:prstGeom>
            <a:solidFill>
              <a:schemeClr val="accent1"/>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FFFF"/>
                  </a:solidFill>
                  <a:latin typeface="Designball-Documents-01" pitchFamily="2" charset="0"/>
                  <a:ea typeface="Open Sans" panose="020B0606030504020204" pitchFamily="34" charset="0"/>
                  <a:cs typeface="Open Sans" panose="020B0606030504020204" pitchFamily="34" charset="0"/>
                </a:rPr>
                <a:t>e</a:t>
              </a:r>
            </a:p>
          </p:txBody>
        </p:sp>
        <p:sp>
          <p:nvSpPr>
            <p:cNvPr id="19" name="TextBox 18">
              <a:extLst>
                <a:ext uri="{FF2B5EF4-FFF2-40B4-BE49-F238E27FC236}">
                  <a16:creationId xmlns:a16="http://schemas.microsoft.com/office/drawing/2014/main" id="{537BAB61-36C4-4A04-B7E4-7D73E6239FAE}"/>
                </a:ext>
              </a:extLst>
            </p:cNvPr>
            <p:cNvSpPr txBox="1"/>
            <p:nvPr/>
          </p:nvSpPr>
          <p:spPr>
            <a:xfrm rot="16200000" flipH="1">
              <a:off x="13969189" y="856274"/>
              <a:ext cx="3218468" cy="2123658"/>
            </a:xfrm>
            <a:prstGeom prst="rect">
              <a:avLst/>
            </a:prstGeom>
            <a:noFill/>
          </p:spPr>
          <p:txBody>
            <a:bodyPr wrap="square" rtlCol="0">
              <a:spAutoFit/>
            </a:bodyPr>
            <a:lstStyle/>
            <a:p>
              <a:r>
                <a:rPr lang="en-US" sz="3600" dirty="0">
                  <a:solidFill>
                    <a:schemeClr val="bg2"/>
                  </a:solidFill>
                </a:rPr>
                <a:t>Sales</a:t>
              </a:r>
            </a:p>
            <a:p>
              <a:r>
                <a:rPr lang="en-US" sz="2400" dirty="0"/>
                <a:t>A CRM needs to be easy for your sales team to use and work into your sales process</a:t>
              </a:r>
            </a:p>
          </p:txBody>
        </p:sp>
      </p:grpSp>
      <p:sp>
        <p:nvSpPr>
          <p:cNvPr id="13" name="TextBox 12">
            <a:extLst>
              <a:ext uri="{FF2B5EF4-FFF2-40B4-BE49-F238E27FC236}">
                <a16:creationId xmlns:a16="http://schemas.microsoft.com/office/drawing/2014/main" id="{7742C0F9-9D17-40A8-8917-98A69097E7A7}"/>
              </a:ext>
            </a:extLst>
          </p:cNvPr>
          <p:cNvSpPr txBox="1"/>
          <p:nvPr/>
        </p:nvSpPr>
        <p:spPr>
          <a:xfrm>
            <a:off x="13598771" y="5519172"/>
            <a:ext cx="4869603" cy="1938992"/>
          </a:xfrm>
          <a:prstGeom prst="rect">
            <a:avLst/>
          </a:prstGeom>
          <a:noFill/>
        </p:spPr>
        <p:txBody>
          <a:bodyPr wrap="square" rtlCol="0">
            <a:spAutoFit/>
          </a:bodyPr>
          <a:lstStyle/>
          <a:p>
            <a:r>
              <a:rPr lang="en-US" sz="2400" dirty="0"/>
              <a:t>Digital Retailing has never been more important to your dealership. Make sure your systems  work seamlessly so that no one slips through the cracks.</a:t>
            </a:r>
          </a:p>
        </p:txBody>
      </p:sp>
      <p:grpSp>
        <p:nvGrpSpPr>
          <p:cNvPr id="27" name="Group 26">
            <a:extLst>
              <a:ext uri="{FF2B5EF4-FFF2-40B4-BE49-F238E27FC236}">
                <a16:creationId xmlns:a16="http://schemas.microsoft.com/office/drawing/2014/main" id="{631AA85F-1016-427F-9F89-852FAA2FBF13}"/>
              </a:ext>
            </a:extLst>
          </p:cNvPr>
          <p:cNvGrpSpPr/>
          <p:nvPr/>
        </p:nvGrpSpPr>
        <p:grpSpPr>
          <a:xfrm>
            <a:off x="-1" y="5210134"/>
            <a:ext cx="13096569" cy="3295732"/>
            <a:chOff x="-1" y="5210134"/>
            <a:chExt cx="13096569" cy="3295732"/>
          </a:xfrm>
        </p:grpSpPr>
        <p:sp>
          <p:nvSpPr>
            <p:cNvPr id="3" name="Arrow: Right 2">
              <a:extLst>
                <a:ext uri="{FF2B5EF4-FFF2-40B4-BE49-F238E27FC236}">
                  <a16:creationId xmlns:a16="http://schemas.microsoft.com/office/drawing/2014/main" id="{01FF4377-F3C4-4857-9439-BBD1ADAF037B}"/>
                </a:ext>
              </a:extLst>
            </p:cNvPr>
            <p:cNvSpPr/>
            <p:nvPr/>
          </p:nvSpPr>
          <p:spPr>
            <a:xfrm>
              <a:off x="-1" y="5210134"/>
              <a:ext cx="13096569" cy="3295732"/>
            </a:xfrm>
            <a:prstGeom prst="rightArrow">
              <a:avLst>
                <a:gd name="adj1" fmla="val 52597"/>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7B90E4-5865-4F0C-B4AC-51F8A9E319E3}"/>
                </a:ext>
              </a:extLst>
            </p:cNvPr>
            <p:cNvSpPr txBox="1"/>
            <p:nvPr/>
          </p:nvSpPr>
          <p:spPr>
            <a:xfrm>
              <a:off x="2839972" y="6304002"/>
              <a:ext cx="9397124" cy="1107996"/>
            </a:xfrm>
            <a:prstGeom prst="rect">
              <a:avLst/>
            </a:prstGeom>
            <a:noFill/>
          </p:spPr>
          <p:txBody>
            <a:bodyPr wrap="none" rtlCol="0" anchor="ctr">
              <a:spAutoFit/>
            </a:bodyPr>
            <a:lstStyle/>
            <a:p>
              <a:pPr algn="r"/>
              <a:r>
                <a:rPr lang="en-US" sz="6600" dirty="0">
                  <a:solidFill>
                    <a:srgbClr val="FFFFFF"/>
                  </a:solidFill>
                </a:rPr>
                <a:t>Manage them effectively</a:t>
              </a:r>
            </a:p>
          </p:txBody>
        </p:sp>
      </p:grpSp>
      <p:grpSp>
        <p:nvGrpSpPr>
          <p:cNvPr id="26" name="Group 25">
            <a:extLst>
              <a:ext uri="{FF2B5EF4-FFF2-40B4-BE49-F238E27FC236}">
                <a16:creationId xmlns:a16="http://schemas.microsoft.com/office/drawing/2014/main" id="{24745768-3BE6-4485-B1CA-4F1E6BAAB7FA}"/>
              </a:ext>
            </a:extLst>
          </p:cNvPr>
          <p:cNvGrpSpPr/>
          <p:nvPr/>
        </p:nvGrpSpPr>
        <p:grpSpPr>
          <a:xfrm>
            <a:off x="0" y="3505598"/>
            <a:ext cx="7704306" cy="3295732"/>
            <a:chOff x="0" y="3505598"/>
            <a:chExt cx="7704306" cy="3295732"/>
          </a:xfrm>
        </p:grpSpPr>
        <p:sp>
          <p:nvSpPr>
            <p:cNvPr id="2" name="Arrow: Right 1">
              <a:extLst>
                <a:ext uri="{FF2B5EF4-FFF2-40B4-BE49-F238E27FC236}">
                  <a16:creationId xmlns:a16="http://schemas.microsoft.com/office/drawing/2014/main" id="{CD1A59BF-C140-4913-AD9D-9A40092AC536}"/>
                </a:ext>
              </a:extLst>
            </p:cNvPr>
            <p:cNvSpPr/>
            <p:nvPr/>
          </p:nvSpPr>
          <p:spPr>
            <a:xfrm>
              <a:off x="0" y="3505598"/>
              <a:ext cx="7704306" cy="3295732"/>
            </a:xfrm>
            <a:prstGeom prst="rightArrow">
              <a:avLst>
                <a:gd name="adj1" fmla="val 5259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7D5DEC-E4C8-485E-8CF7-57699412CDFA}"/>
                </a:ext>
              </a:extLst>
            </p:cNvPr>
            <p:cNvSpPr txBox="1"/>
            <p:nvPr/>
          </p:nvSpPr>
          <p:spPr>
            <a:xfrm>
              <a:off x="1589368" y="4768744"/>
              <a:ext cx="4216154" cy="769441"/>
            </a:xfrm>
            <a:prstGeom prst="rect">
              <a:avLst/>
            </a:prstGeom>
            <a:noFill/>
          </p:spPr>
          <p:txBody>
            <a:bodyPr wrap="none" rtlCol="0" anchor="ctr">
              <a:spAutoFit/>
            </a:bodyPr>
            <a:lstStyle/>
            <a:p>
              <a:pPr algn="r"/>
              <a:r>
                <a:rPr lang="en-US" sz="4400" dirty="0">
                  <a:solidFill>
                    <a:srgbClr val="FFFFFF"/>
                  </a:solidFill>
                </a:rPr>
                <a:t>Get More Leads</a:t>
              </a:r>
            </a:p>
          </p:txBody>
        </p:sp>
      </p:grpSp>
      <p:grpSp>
        <p:nvGrpSpPr>
          <p:cNvPr id="28" name="Group 27">
            <a:extLst>
              <a:ext uri="{FF2B5EF4-FFF2-40B4-BE49-F238E27FC236}">
                <a16:creationId xmlns:a16="http://schemas.microsoft.com/office/drawing/2014/main" id="{0217C686-C190-4262-A41F-D2DEB1C67FBB}"/>
              </a:ext>
            </a:extLst>
          </p:cNvPr>
          <p:cNvGrpSpPr/>
          <p:nvPr/>
        </p:nvGrpSpPr>
        <p:grpSpPr>
          <a:xfrm>
            <a:off x="0" y="6914671"/>
            <a:ext cx="9494196" cy="3295732"/>
            <a:chOff x="0" y="6914671"/>
            <a:chExt cx="9494196" cy="3295732"/>
          </a:xfrm>
        </p:grpSpPr>
        <p:sp>
          <p:nvSpPr>
            <p:cNvPr id="4" name="Arrow: Right 3">
              <a:extLst>
                <a:ext uri="{FF2B5EF4-FFF2-40B4-BE49-F238E27FC236}">
                  <a16:creationId xmlns:a16="http://schemas.microsoft.com/office/drawing/2014/main" id="{7F420D64-BCDB-4C04-9B03-1B808709F6CD}"/>
                </a:ext>
              </a:extLst>
            </p:cNvPr>
            <p:cNvSpPr/>
            <p:nvPr/>
          </p:nvSpPr>
          <p:spPr>
            <a:xfrm>
              <a:off x="0" y="6914671"/>
              <a:ext cx="9494196" cy="3295732"/>
            </a:xfrm>
            <a:prstGeom prst="rightArrow">
              <a:avLst>
                <a:gd name="adj1" fmla="val 52597"/>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976D5D-5804-4F26-8AA1-9EDC09FBA834}"/>
                </a:ext>
              </a:extLst>
            </p:cNvPr>
            <p:cNvSpPr txBox="1"/>
            <p:nvPr/>
          </p:nvSpPr>
          <p:spPr>
            <a:xfrm>
              <a:off x="1364500" y="8090367"/>
              <a:ext cx="7343677" cy="830997"/>
            </a:xfrm>
            <a:prstGeom prst="rect">
              <a:avLst/>
            </a:prstGeom>
            <a:noFill/>
          </p:spPr>
          <p:txBody>
            <a:bodyPr wrap="none" rtlCol="0" anchor="ctr">
              <a:spAutoFit/>
            </a:bodyPr>
            <a:lstStyle/>
            <a:p>
              <a:pPr algn="r"/>
              <a:r>
                <a:rPr lang="en-US" sz="4800" dirty="0">
                  <a:solidFill>
                    <a:srgbClr val="FFFFFF"/>
                  </a:solidFill>
                </a:rPr>
                <a:t>Drive Customer Retention</a:t>
              </a:r>
            </a:p>
          </p:txBody>
        </p:sp>
      </p:grpSp>
      <p:sp>
        <p:nvSpPr>
          <p:cNvPr id="11" name="Title 1">
            <a:extLst>
              <a:ext uri="{FF2B5EF4-FFF2-40B4-BE49-F238E27FC236}">
                <a16:creationId xmlns:a16="http://schemas.microsoft.com/office/drawing/2014/main" id="{52749496-C389-4CB3-9ED0-0D8106A70F27}"/>
              </a:ext>
            </a:extLst>
          </p:cNvPr>
          <p:cNvSpPr txBox="1">
            <a:spLocks/>
          </p:cNvSpPr>
          <p:nvPr/>
        </p:nvSpPr>
        <p:spPr>
          <a:xfrm>
            <a:off x="1122802" y="869860"/>
            <a:ext cx="13507599" cy="11640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tx1">
                    <a:lumMod val="90000"/>
                    <a:lumOff val="10000"/>
                  </a:schemeClr>
                </a:solidFill>
              </a:rPr>
              <a:t>Improve Customer Relationships</a:t>
            </a:r>
          </a:p>
          <a:p>
            <a:pPr>
              <a:lnSpc>
                <a:spcPct val="150000"/>
              </a:lnSpc>
            </a:pPr>
            <a:r>
              <a:rPr lang="en-US" sz="3200" dirty="0">
                <a:solidFill>
                  <a:schemeClr val="tx1">
                    <a:lumMod val="90000"/>
                    <a:lumOff val="10000"/>
                  </a:schemeClr>
                </a:solidFill>
              </a:rPr>
              <a:t>Building strong relationships leads to more sales</a:t>
            </a:r>
          </a:p>
          <a:p>
            <a:endParaRPr lang="en-US" sz="5400" dirty="0">
              <a:solidFill>
                <a:schemeClr val="tx1">
                  <a:lumMod val="90000"/>
                  <a:lumOff val="10000"/>
                </a:schemeClr>
              </a:solidFill>
            </a:endParaRPr>
          </a:p>
        </p:txBody>
      </p:sp>
      <p:sp>
        <p:nvSpPr>
          <p:cNvPr id="15" name="TextBox 14">
            <a:extLst>
              <a:ext uri="{FF2B5EF4-FFF2-40B4-BE49-F238E27FC236}">
                <a16:creationId xmlns:a16="http://schemas.microsoft.com/office/drawing/2014/main" id="{C2F076A1-2C55-4FE2-962A-271BD33EA92D}"/>
              </a:ext>
            </a:extLst>
          </p:cNvPr>
          <p:cNvSpPr txBox="1"/>
          <p:nvPr/>
        </p:nvSpPr>
        <p:spPr>
          <a:xfrm>
            <a:off x="19349936" y="5519172"/>
            <a:ext cx="4310994" cy="1938992"/>
          </a:xfrm>
          <a:prstGeom prst="rect">
            <a:avLst/>
          </a:prstGeom>
          <a:noFill/>
        </p:spPr>
        <p:txBody>
          <a:bodyPr wrap="square" rtlCol="0">
            <a:spAutoFit/>
          </a:bodyPr>
          <a:lstStyle/>
          <a:p>
            <a:r>
              <a:rPr lang="en-US" sz="2400" dirty="0"/>
              <a:t>Consumers are expecting a smooth online buying experience. Be transparent and respond to leads as soon as you can. </a:t>
            </a:r>
          </a:p>
        </p:txBody>
      </p:sp>
    </p:spTree>
    <p:extLst>
      <p:ext uri="{BB962C8B-B14F-4D97-AF65-F5344CB8AC3E}">
        <p14:creationId xmlns:p14="http://schemas.microsoft.com/office/powerpoint/2010/main" val="701427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200" fill="hold"/>
                                        <p:tgtEl>
                                          <p:spTgt spid="26"/>
                                        </p:tgtEl>
                                        <p:attrNameLst>
                                          <p:attrName>ppt_x</p:attrName>
                                        </p:attrNameLst>
                                      </p:cBhvr>
                                      <p:tavLst>
                                        <p:tav tm="0">
                                          <p:val>
                                            <p:strVal val="0-#ppt_w/2"/>
                                          </p:val>
                                        </p:tav>
                                        <p:tav tm="100000">
                                          <p:val>
                                            <p:strVal val="#ppt_x"/>
                                          </p:val>
                                        </p:tav>
                                      </p:tavLst>
                                    </p:anim>
                                    <p:anim calcmode="lin" valueType="num">
                                      <p:cBhvr additive="base">
                                        <p:cTn id="12" dur="12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400" fill="hold"/>
                                        <p:tgtEl>
                                          <p:spTgt spid="28"/>
                                        </p:tgtEl>
                                        <p:attrNameLst>
                                          <p:attrName>ppt_x</p:attrName>
                                        </p:attrNameLst>
                                      </p:cBhvr>
                                      <p:tavLst>
                                        <p:tav tm="0">
                                          <p:val>
                                            <p:strVal val="0-#ppt_w/2"/>
                                          </p:val>
                                        </p:tav>
                                        <p:tav tm="100000">
                                          <p:val>
                                            <p:strVal val="#ppt_x"/>
                                          </p:val>
                                        </p:tav>
                                      </p:tavLst>
                                    </p:anim>
                                    <p:anim calcmode="lin" valueType="num">
                                      <p:cBhvr additive="base">
                                        <p:cTn id="16" dur="14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4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51746" y="9164417"/>
            <a:ext cx="2381250" cy="2374902"/>
            <a:chOff x="2070101" y="4259263"/>
            <a:chExt cx="1190625" cy="1187450"/>
          </a:xfrm>
        </p:grpSpPr>
        <p:sp>
          <p:nvSpPr>
            <p:cNvPr id="7" name="Freeform 5"/>
            <p:cNvSpPr>
              <a:spLocks noEditPoints="1"/>
            </p:cNvSpPr>
            <p:nvPr/>
          </p:nvSpPr>
          <p:spPr bwMode="auto">
            <a:xfrm>
              <a:off x="2070101" y="4259263"/>
              <a:ext cx="1190625" cy="1187450"/>
            </a:xfrm>
            <a:custGeom>
              <a:avLst/>
              <a:gdLst>
                <a:gd name="T0" fmla="*/ 283 w 317"/>
                <a:gd name="T1" fmla="*/ 151 h 316"/>
                <a:gd name="T2" fmla="*/ 317 w 317"/>
                <a:gd name="T3" fmla="*/ 131 h 316"/>
                <a:gd name="T4" fmla="*/ 309 w 317"/>
                <a:gd name="T5" fmla="*/ 102 h 316"/>
                <a:gd name="T6" fmla="*/ 269 w 317"/>
                <a:gd name="T7" fmla="*/ 102 h 316"/>
                <a:gd name="T8" fmla="*/ 242 w 317"/>
                <a:gd name="T9" fmla="*/ 66 h 316"/>
                <a:gd name="T10" fmla="*/ 252 w 317"/>
                <a:gd name="T11" fmla="*/ 27 h 316"/>
                <a:gd name="T12" fmla="*/ 225 w 317"/>
                <a:gd name="T13" fmla="*/ 12 h 316"/>
                <a:gd name="T14" fmla="*/ 197 w 317"/>
                <a:gd name="T15" fmla="*/ 40 h 316"/>
                <a:gd name="T16" fmla="*/ 152 w 317"/>
                <a:gd name="T17" fmla="*/ 34 h 316"/>
                <a:gd name="T18" fmla="*/ 132 w 317"/>
                <a:gd name="T19" fmla="*/ 0 h 316"/>
                <a:gd name="T20" fmla="*/ 103 w 317"/>
                <a:gd name="T21" fmla="*/ 7 h 316"/>
                <a:gd name="T22" fmla="*/ 102 w 317"/>
                <a:gd name="T23" fmla="*/ 47 h 316"/>
                <a:gd name="T24" fmla="*/ 66 w 317"/>
                <a:gd name="T25" fmla="*/ 75 h 316"/>
                <a:gd name="T26" fmla="*/ 28 w 317"/>
                <a:gd name="T27" fmla="*/ 65 h 316"/>
                <a:gd name="T28" fmla="*/ 13 w 317"/>
                <a:gd name="T29" fmla="*/ 91 h 316"/>
                <a:gd name="T30" fmla="*/ 40 w 317"/>
                <a:gd name="T31" fmla="*/ 119 h 316"/>
                <a:gd name="T32" fmla="*/ 34 w 317"/>
                <a:gd name="T33" fmla="*/ 164 h 316"/>
                <a:gd name="T34" fmla="*/ 0 w 317"/>
                <a:gd name="T35" fmla="*/ 185 h 316"/>
                <a:gd name="T36" fmla="*/ 8 w 317"/>
                <a:gd name="T37" fmla="*/ 214 h 316"/>
                <a:gd name="T38" fmla="*/ 48 w 317"/>
                <a:gd name="T39" fmla="*/ 214 h 316"/>
                <a:gd name="T40" fmla="*/ 75 w 317"/>
                <a:gd name="T41" fmla="*/ 250 h 316"/>
                <a:gd name="T42" fmla="*/ 65 w 317"/>
                <a:gd name="T43" fmla="*/ 289 h 316"/>
                <a:gd name="T44" fmla="*/ 92 w 317"/>
                <a:gd name="T45" fmla="*/ 304 h 316"/>
                <a:gd name="T46" fmla="*/ 120 w 317"/>
                <a:gd name="T47" fmla="*/ 276 h 316"/>
                <a:gd name="T48" fmla="*/ 165 w 317"/>
                <a:gd name="T49" fmla="*/ 282 h 316"/>
                <a:gd name="T50" fmla="*/ 185 w 317"/>
                <a:gd name="T51" fmla="*/ 316 h 316"/>
                <a:gd name="T52" fmla="*/ 214 w 317"/>
                <a:gd name="T53" fmla="*/ 308 h 316"/>
                <a:gd name="T54" fmla="*/ 215 w 317"/>
                <a:gd name="T55" fmla="*/ 269 h 316"/>
                <a:gd name="T56" fmla="*/ 251 w 317"/>
                <a:gd name="T57" fmla="*/ 241 h 316"/>
                <a:gd name="T58" fmla="*/ 289 w 317"/>
                <a:gd name="T59" fmla="*/ 251 h 316"/>
                <a:gd name="T60" fmla="*/ 304 w 317"/>
                <a:gd name="T61" fmla="*/ 225 h 316"/>
                <a:gd name="T62" fmla="*/ 277 w 317"/>
                <a:gd name="T63" fmla="*/ 196 h 316"/>
                <a:gd name="T64" fmla="*/ 283 w 317"/>
                <a:gd name="T65" fmla="*/ 151 h 316"/>
                <a:gd name="T66" fmla="*/ 165 w 317"/>
                <a:gd name="T67" fmla="*/ 245 h 316"/>
                <a:gd name="T68" fmla="*/ 72 w 317"/>
                <a:gd name="T69" fmla="*/ 165 h 316"/>
                <a:gd name="T70" fmla="*/ 151 w 317"/>
                <a:gd name="T71" fmla="*/ 71 h 316"/>
                <a:gd name="T72" fmla="*/ 245 w 317"/>
                <a:gd name="T73" fmla="*/ 151 h 316"/>
                <a:gd name="T74" fmla="*/ 165 w 317"/>
                <a:gd name="T75" fmla="*/ 24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7" h="316">
                  <a:moveTo>
                    <a:pt x="283" y="151"/>
                  </a:moveTo>
                  <a:cubicBezTo>
                    <a:pt x="317" y="131"/>
                    <a:pt x="317" y="131"/>
                    <a:pt x="317" y="131"/>
                  </a:cubicBezTo>
                  <a:cubicBezTo>
                    <a:pt x="309" y="102"/>
                    <a:pt x="309" y="102"/>
                    <a:pt x="309" y="102"/>
                  </a:cubicBezTo>
                  <a:cubicBezTo>
                    <a:pt x="269" y="102"/>
                    <a:pt x="269" y="102"/>
                    <a:pt x="269" y="102"/>
                  </a:cubicBezTo>
                  <a:cubicBezTo>
                    <a:pt x="262" y="88"/>
                    <a:pt x="253" y="76"/>
                    <a:pt x="242" y="66"/>
                  </a:cubicBezTo>
                  <a:cubicBezTo>
                    <a:pt x="252" y="27"/>
                    <a:pt x="252" y="27"/>
                    <a:pt x="252" y="27"/>
                  </a:cubicBezTo>
                  <a:cubicBezTo>
                    <a:pt x="225" y="12"/>
                    <a:pt x="225" y="12"/>
                    <a:pt x="225" y="12"/>
                  </a:cubicBezTo>
                  <a:cubicBezTo>
                    <a:pt x="197" y="40"/>
                    <a:pt x="197" y="40"/>
                    <a:pt x="197" y="40"/>
                  </a:cubicBezTo>
                  <a:cubicBezTo>
                    <a:pt x="183" y="35"/>
                    <a:pt x="168" y="33"/>
                    <a:pt x="152" y="34"/>
                  </a:cubicBezTo>
                  <a:cubicBezTo>
                    <a:pt x="132" y="0"/>
                    <a:pt x="132" y="0"/>
                    <a:pt x="132" y="0"/>
                  </a:cubicBezTo>
                  <a:cubicBezTo>
                    <a:pt x="103" y="7"/>
                    <a:pt x="103" y="7"/>
                    <a:pt x="103" y="7"/>
                  </a:cubicBezTo>
                  <a:cubicBezTo>
                    <a:pt x="102" y="47"/>
                    <a:pt x="102" y="47"/>
                    <a:pt x="102" y="47"/>
                  </a:cubicBezTo>
                  <a:cubicBezTo>
                    <a:pt x="88" y="54"/>
                    <a:pt x="76" y="63"/>
                    <a:pt x="66" y="75"/>
                  </a:cubicBezTo>
                  <a:cubicBezTo>
                    <a:pt x="28" y="65"/>
                    <a:pt x="28" y="65"/>
                    <a:pt x="28" y="65"/>
                  </a:cubicBezTo>
                  <a:cubicBezTo>
                    <a:pt x="13" y="91"/>
                    <a:pt x="13" y="91"/>
                    <a:pt x="13" y="91"/>
                  </a:cubicBezTo>
                  <a:cubicBezTo>
                    <a:pt x="40" y="119"/>
                    <a:pt x="40" y="119"/>
                    <a:pt x="40" y="119"/>
                  </a:cubicBezTo>
                  <a:cubicBezTo>
                    <a:pt x="36" y="133"/>
                    <a:pt x="34" y="149"/>
                    <a:pt x="34" y="164"/>
                  </a:cubicBezTo>
                  <a:cubicBezTo>
                    <a:pt x="0" y="185"/>
                    <a:pt x="0" y="185"/>
                    <a:pt x="0" y="185"/>
                  </a:cubicBezTo>
                  <a:cubicBezTo>
                    <a:pt x="8" y="214"/>
                    <a:pt x="8" y="214"/>
                    <a:pt x="8" y="214"/>
                  </a:cubicBezTo>
                  <a:cubicBezTo>
                    <a:pt x="48" y="214"/>
                    <a:pt x="48" y="214"/>
                    <a:pt x="48" y="214"/>
                  </a:cubicBezTo>
                  <a:cubicBezTo>
                    <a:pt x="55" y="228"/>
                    <a:pt x="64" y="240"/>
                    <a:pt x="75" y="250"/>
                  </a:cubicBezTo>
                  <a:cubicBezTo>
                    <a:pt x="65" y="289"/>
                    <a:pt x="65" y="289"/>
                    <a:pt x="65" y="289"/>
                  </a:cubicBezTo>
                  <a:cubicBezTo>
                    <a:pt x="92" y="304"/>
                    <a:pt x="92" y="304"/>
                    <a:pt x="92" y="304"/>
                  </a:cubicBezTo>
                  <a:cubicBezTo>
                    <a:pt x="120" y="276"/>
                    <a:pt x="120" y="276"/>
                    <a:pt x="120" y="276"/>
                  </a:cubicBezTo>
                  <a:cubicBezTo>
                    <a:pt x="134" y="281"/>
                    <a:pt x="149" y="283"/>
                    <a:pt x="165" y="282"/>
                  </a:cubicBezTo>
                  <a:cubicBezTo>
                    <a:pt x="185" y="316"/>
                    <a:pt x="185" y="316"/>
                    <a:pt x="185" y="316"/>
                  </a:cubicBezTo>
                  <a:cubicBezTo>
                    <a:pt x="214" y="308"/>
                    <a:pt x="214" y="308"/>
                    <a:pt x="214" y="308"/>
                  </a:cubicBezTo>
                  <a:cubicBezTo>
                    <a:pt x="215" y="269"/>
                    <a:pt x="215" y="269"/>
                    <a:pt x="215" y="269"/>
                  </a:cubicBezTo>
                  <a:cubicBezTo>
                    <a:pt x="229" y="262"/>
                    <a:pt x="241" y="252"/>
                    <a:pt x="251" y="241"/>
                  </a:cubicBezTo>
                  <a:cubicBezTo>
                    <a:pt x="289" y="251"/>
                    <a:pt x="289" y="251"/>
                    <a:pt x="289" y="251"/>
                  </a:cubicBezTo>
                  <a:cubicBezTo>
                    <a:pt x="304" y="225"/>
                    <a:pt x="304" y="225"/>
                    <a:pt x="304" y="225"/>
                  </a:cubicBezTo>
                  <a:cubicBezTo>
                    <a:pt x="277" y="196"/>
                    <a:pt x="277" y="196"/>
                    <a:pt x="277" y="196"/>
                  </a:cubicBezTo>
                  <a:cubicBezTo>
                    <a:pt x="281" y="182"/>
                    <a:pt x="283" y="167"/>
                    <a:pt x="283" y="151"/>
                  </a:cubicBezTo>
                  <a:close/>
                  <a:moveTo>
                    <a:pt x="165" y="245"/>
                  </a:moveTo>
                  <a:cubicBezTo>
                    <a:pt x="118" y="249"/>
                    <a:pt x="76" y="213"/>
                    <a:pt x="72" y="165"/>
                  </a:cubicBezTo>
                  <a:cubicBezTo>
                    <a:pt x="68" y="117"/>
                    <a:pt x="103" y="75"/>
                    <a:pt x="151" y="71"/>
                  </a:cubicBezTo>
                  <a:cubicBezTo>
                    <a:pt x="199" y="67"/>
                    <a:pt x="241" y="103"/>
                    <a:pt x="245" y="151"/>
                  </a:cubicBezTo>
                  <a:cubicBezTo>
                    <a:pt x="249" y="199"/>
                    <a:pt x="213" y="241"/>
                    <a:pt x="165" y="245"/>
                  </a:cubicBezTo>
                  <a:close/>
                </a:path>
              </a:pathLst>
            </a:custGeom>
            <a:noFill/>
            <a:ln w="15875" cap="flat">
              <a:solidFill>
                <a:schemeClr val="accent4">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en-US" sz="3600"/>
            </a:p>
          </p:txBody>
        </p:sp>
        <p:sp>
          <p:nvSpPr>
            <p:cNvPr id="8" name="Freeform 6"/>
            <p:cNvSpPr>
              <a:spLocks noEditPoints="1"/>
            </p:cNvSpPr>
            <p:nvPr/>
          </p:nvSpPr>
          <p:spPr bwMode="auto">
            <a:xfrm>
              <a:off x="2482851" y="4672013"/>
              <a:ext cx="360363" cy="361950"/>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68 h 96"/>
                <a:gd name="T12" fmla="*/ 28 w 96"/>
                <a:gd name="T13" fmla="*/ 48 h 96"/>
                <a:gd name="T14" fmla="*/ 48 w 96"/>
                <a:gd name="T15" fmla="*/ 28 h 96"/>
                <a:gd name="T16" fmla="*/ 68 w 96"/>
                <a:gd name="T17" fmla="*/ 48 h 96"/>
                <a:gd name="T18" fmla="*/ 48 w 96"/>
                <a:gd name="T19"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2" y="0"/>
                    <a:pt x="0" y="22"/>
                    <a:pt x="0" y="48"/>
                  </a:cubicBezTo>
                  <a:cubicBezTo>
                    <a:pt x="0" y="75"/>
                    <a:pt x="22" y="96"/>
                    <a:pt x="48" y="96"/>
                  </a:cubicBezTo>
                  <a:cubicBezTo>
                    <a:pt x="74" y="96"/>
                    <a:pt x="96" y="75"/>
                    <a:pt x="96" y="48"/>
                  </a:cubicBezTo>
                  <a:cubicBezTo>
                    <a:pt x="96" y="22"/>
                    <a:pt x="74" y="0"/>
                    <a:pt x="48" y="0"/>
                  </a:cubicBezTo>
                  <a:close/>
                  <a:moveTo>
                    <a:pt x="48" y="68"/>
                  </a:moveTo>
                  <a:cubicBezTo>
                    <a:pt x="37" y="68"/>
                    <a:pt x="28" y="59"/>
                    <a:pt x="28" y="48"/>
                  </a:cubicBezTo>
                  <a:cubicBezTo>
                    <a:pt x="28" y="37"/>
                    <a:pt x="37" y="28"/>
                    <a:pt x="48" y="28"/>
                  </a:cubicBezTo>
                  <a:cubicBezTo>
                    <a:pt x="59" y="28"/>
                    <a:pt x="68" y="37"/>
                    <a:pt x="68" y="48"/>
                  </a:cubicBezTo>
                  <a:cubicBezTo>
                    <a:pt x="68" y="59"/>
                    <a:pt x="59" y="68"/>
                    <a:pt x="48" y="68"/>
                  </a:cubicBezTo>
                  <a:close/>
                </a:path>
              </a:pathLst>
            </a:custGeom>
            <a:noFill/>
            <a:ln w="15875" cap="flat">
              <a:solidFill>
                <a:schemeClr val="accent4">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endParaRPr lang="en-US" sz="3600"/>
            </a:p>
          </p:txBody>
        </p:sp>
      </p:grpSp>
      <p:sp>
        <p:nvSpPr>
          <p:cNvPr id="9" name="Freeform 7"/>
          <p:cNvSpPr>
            <a:spLocks noEditPoints="1"/>
          </p:cNvSpPr>
          <p:nvPr/>
        </p:nvSpPr>
        <p:spPr bwMode="auto">
          <a:xfrm>
            <a:off x="3455086" y="5351236"/>
            <a:ext cx="5349878" cy="5362576"/>
          </a:xfrm>
          <a:custGeom>
            <a:avLst/>
            <a:gdLst>
              <a:gd name="T0" fmla="*/ 712 w 712"/>
              <a:gd name="T1" fmla="*/ 373 h 713"/>
              <a:gd name="T2" fmla="*/ 651 w 712"/>
              <a:gd name="T3" fmla="*/ 313 h 713"/>
              <a:gd name="T4" fmla="*/ 693 w 712"/>
              <a:gd name="T5" fmla="*/ 238 h 713"/>
              <a:gd name="T6" fmla="*/ 611 w 712"/>
              <a:gd name="T7" fmla="*/ 202 h 713"/>
              <a:gd name="T8" fmla="*/ 620 w 712"/>
              <a:gd name="T9" fmla="*/ 116 h 713"/>
              <a:gd name="T10" fmla="*/ 534 w 712"/>
              <a:gd name="T11" fmla="*/ 117 h 713"/>
              <a:gd name="T12" fmla="*/ 510 w 712"/>
              <a:gd name="T13" fmla="*/ 35 h 713"/>
              <a:gd name="T14" fmla="*/ 427 w 712"/>
              <a:gd name="T15" fmla="*/ 67 h 713"/>
              <a:gd name="T16" fmla="*/ 373 w 712"/>
              <a:gd name="T17" fmla="*/ 0 h 713"/>
              <a:gd name="T18" fmla="*/ 313 w 712"/>
              <a:gd name="T19" fmla="*/ 61 h 713"/>
              <a:gd name="T20" fmla="*/ 237 w 712"/>
              <a:gd name="T21" fmla="*/ 19 h 713"/>
              <a:gd name="T22" fmla="*/ 201 w 712"/>
              <a:gd name="T23" fmla="*/ 101 h 713"/>
              <a:gd name="T24" fmla="*/ 116 w 712"/>
              <a:gd name="T25" fmla="*/ 92 h 713"/>
              <a:gd name="T26" fmla="*/ 117 w 712"/>
              <a:gd name="T27" fmla="*/ 178 h 713"/>
              <a:gd name="T28" fmla="*/ 34 w 712"/>
              <a:gd name="T29" fmla="*/ 202 h 713"/>
              <a:gd name="T30" fmla="*/ 66 w 712"/>
              <a:gd name="T31" fmla="*/ 285 h 713"/>
              <a:gd name="T32" fmla="*/ 0 w 712"/>
              <a:gd name="T33" fmla="*/ 339 h 713"/>
              <a:gd name="T34" fmla="*/ 61 w 712"/>
              <a:gd name="T35" fmla="*/ 400 h 713"/>
              <a:gd name="T36" fmla="*/ 18 w 712"/>
              <a:gd name="T37" fmla="*/ 475 h 713"/>
              <a:gd name="T38" fmla="*/ 101 w 712"/>
              <a:gd name="T39" fmla="*/ 511 h 713"/>
              <a:gd name="T40" fmla="*/ 92 w 712"/>
              <a:gd name="T41" fmla="*/ 596 h 713"/>
              <a:gd name="T42" fmla="*/ 178 w 712"/>
              <a:gd name="T43" fmla="*/ 595 h 713"/>
              <a:gd name="T44" fmla="*/ 202 w 712"/>
              <a:gd name="T45" fmla="*/ 678 h 713"/>
              <a:gd name="T46" fmla="*/ 285 w 712"/>
              <a:gd name="T47" fmla="*/ 646 h 713"/>
              <a:gd name="T48" fmla="*/ 339 w 712"/>
              <a:gd name="T49" fmla="*/ 713 h 713"/>
              <a:gd name="T50" fmla="*/ 399 w 712"/>
              <a:gd name="T51" fmla="*/ 651 h 713"/>
              <a:gd name="T52" fmla="*/ 475 w 712"/>
              <a:gd name="T53" fmla="*/ 693 h 713"/>
              <a:gd name="T54" fmla="*/ 510 w 712"/>
              <a:gd name="T55" fmla="*/ 611 h 713"/>
              <a:gd name="T56" fmla="*/ 596 w 712"/>
              <a:gd name="T57" fmla="*/ 620 h 713"/>
              <a:gd name="T58" fmla="*/ 595 w 712"/>
              <a:gd name="T59" fmla="*/ 534 h 713"/>
              <a:gd name="T60" fmla="*/ 678 w 712"/>
              <a:gd name="T61" fmla="*/ 510 h 713"/>
              <a:gd name="T62" fmla="*/ 645 w 712"/>
              <a:gd name="T63" fmla="*/ 427 h 713"/>
              <a:gd name="T64" fmla="*/ 294 w 712"/>
              <a:gd name="T65" fmla="*/ 136 h 713"/>
              <a:gd name="T66" fmla="*/ 418 w 712"/>
              <a:gd name="T67" fmla="*/ 577 h 713"/>
              <a:gd name="T68" fmla="*/ 294 w 712"/>
              <a:gd name="T69" fmla="*/ 13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713">
                <a:moveTo>
                  <a:pt x="707" y="418"/>
                </a:moveTo>
                <a:cubicBezTo>
                  <a:pt x="712" y="373"/>
                  <a:pt x="712" y="373"/>
                  <a:pt x="712" y="373"/>
                </a:cubicBezTo>
                <a:cubicBezTo>
                  <a:pt x="654" y="351"/>
                  <a:pt x="654" y="351"/>
                  <a:pt x="654" y="351"/>
                </a:cubicBezTo>
                <a:cubicBezTo>
                  <a:pt x="654" y="338"/>
                  <a:pt x="653" y="326"/>
                  <a:pt x="651" y="313"/>
                </a:cubicBezTo>
                <a:cubicBezTo>
                  <a:pt x="705" y="281"/>
                  <a:pt x="705" y="281"/>
                  <a:pt x="705" y="281"/>
                </a:cubicBezTo>
                <a:cubicBezTo>
                  <a:pt x="693" y="238"/>
                  <a:pt x="693" y="238"/>
                  <a:pt x="693" y="238"/>
                </a:cubicBezTo>
                <a:cubicBezTo>
                  <a:pt x="630" y="239"/>
                  <a:pt x="630" y="239"/>
                  <a:pt x="630" y="239"/>
                </a:cubicBezTo>
                <a:cubicBezTo>
                  <a:pt x="624" y="226"/>
                  <a:pt x="618" y="214"/>
                  <a:pt x="611" y="202"/>
                </a:cubicBezTo>
                <a:cubicBezTo>
                  <a:pt x="648" y="152"/>
                  <a:pt x="648" y="152"/>
                  <a:pt x="648" y="152"/>
                </a:cubicBezTo>
                <a:cubicBezTo>
                  <a:pt x="620" y="116"/>
                  <a:pt x="620" y="116"/>
                  <a:pt x="620" y="116"/>
                </a:cubicBezTo>
                <a:cubicBezTo>
                  <a:pt x="563" y="142"/>
                  <a:pt x="563" y="142"/>
                  <a:pt x="563" y="142"/>
                </a:cubicBezTo>
                <a:cubicBezTo>
                  <a:pt x="554" y="133"/>
                  <a:pt x="544" y="125"/>
                  <a:pt x="534" y="117"/>
                </a:cubicBezTo>
                <a:cubicBezTo>
                  <a:pt x="550" y="57"/>
                  <a:pt x="550" y="57"/>
                  <a:pt x="550" y="57"/>
                </a:cubicBezTo>
                <a:cubicBezTo>
                  <a:pt x="510" y="35"/>
                  <a:pt x="510" y="35"/>
                  <a:pt x="510" y="35"/>
                </a:cubicBezTo>
                <a:cubicBezTo>
                  <a:pt x="467" y="80"/>
                  <a:pt x="467" y="80"/>
                  <a:pt x="467" y="80"/>
                </a:cubicBezTo>
                <a:cubicBezTo>
                  <a:pt x="454" y="74"/>
                  <a:pt x="440" y="70"/>
                  <a:pt x="427" y="67"/>
                </a:cubicBezTo>
                <a:cubicBezTo>
                  <a:pt x="418" y="5"/>
                  <a:pt x="418" y="5"/>
                  <a:pt x="418" y="5"/>
                </a:cubicBezTo>
                <a:cubicBezTo>
                  <a:pt x="373" y="0"/>
                  <a:pt x="373" y="0"/>
                  <a:pt x="373" y="0"/>
                </a:cubicBezTo>
                <a:cubicBezTo>
                  <a:pt x="350" y="58"/>
                  <a:pt x="350" y="58"/>
                  <a:pt x="350" y="58"/>
                </a:cubicBezTo>
                <a:cubicBezTo>
                  <a:pt x="338" y="58"/>
                  <a:pt x="325" y="60"/>
                  <a:pt x="313" y="61"/>
                </a:cubicBezTo>
                <a:cubicBezTo>
                  <a:pt x="281" y="6"/>
                  <a:pt x="281" y="6"/>
                  <a:pt x="281" y="6"/>
                </a:cubicBezTo>
                <a:cubicBezTo>
                  <a:pt x="237" y="19"/>
                  <a:pt x="237" y="19"/>
                  <a:pt x="237" y="19"/>
                </a:cubicBezTo>
                <a:cubicBezTo>
                  <a:pt x="239" y="82"/>
                  <a:pt x="239" y="82"/>
                  <a:pt x="239" y="82"/>
                </a:cubicBezTo>
                <a:cubicBezTo>
                  <a:pt x="226" y="88"/>
                  <a:pt x="213" y="94"/>
                  <a:pt x="201" y="101"/>
                </a:cubicBezTo>
                <a:cubicBezTo>
                  <a:pt x="151" y="64"/>
                  <a:pt x="151" y="64"/>
                  <a:pt x="151" y="64"/>
                </a:cubicBezTo>
                <a:cubicBezTo>
                  <a:pt x="116" y="92"/>
                  <a:pt x="116" y="92"/>
                  <a:pt x="116" y="92"/>
                </a:cubicBezTo>
                <a:cubicBezTo>
                  <a:pt x="141" y="149"/>
                  <a:pt x="141" y="149"/>
                  <a:pt x="141" y="149"/>
                </a:cubicBezTo>
                <a:cubicBezTo>
                  <a:pt x="132" y="159"/>
                  <a:pt x="124" y="168"/>
                  <a:pt x="117" y="178"/>
                </a:cubicBezTo>
                <a:cubicBezTo>
                  <a:pt x="56" y="163"/>
                  <a:pt x="56" y="163"/>
                  <a:pt x="56" y="163"/>
                </a:cubicBezTo>
                <a:cubicBezTo>
                  <a:pt x="34" y="202"/>
                  <a:pt x="34" y="202"/>
                  <a:pt x="34" y="202"/>
                </a:cubicBezTo>
                <a:cubicBezTo>
                  <a:pt x="79" y="245"/>
                  <a:pt x="79" y="245"/>
                  <a:pt x="79" y="245"/>
                </a:cubicBezTo>
                <a:cubicBezTo>
                  <a:pt x="74" y="258"/>
                  <a:pt x="70" y="272"/>
                  <a:pt x="66" y="285"/>
                </a:cubicBezTo>
                <a:cubicBezTo>
                  <a:pt x="5" y="294"/>
                  <a:pt x="5" y="294"/>
                  <a:pt x="5" y="294"/>
                </a:cubicBezTo>
                <a:cubicBezTo>
                  <a:pt x="0" y="339"/>
                  <a:pt x="0" y="339"/>
                  <a:pt x="0" y="339"/>
                </a:cubicBezTo>
                <a:cubicBezTo>
                  <a:pt x="58" y="362"/>
                  <a:pt x="58" y="362"/>
                  <a:pt x="58" y="362"/>
                </a:cubicBezTo>
                <a:cubicBezTo>
                  <a:pt x="58" y="374"/>
                  <a:pt x="59" y="387"/>
                  <a:pt x="61" y="400"/>
                </a:cubicBezTo>
                <a:cubicBezTo>
                  <a:pt x="6" y="431"/>
                  <a:pt x="6" y="431"/>
                  <a:pt x="6" y="431"/>
                </a:cubicBezTo>
                <a:cubicBezTo>
                  <a:pt x="18" y="475"/>
                  <a:pt x="18" y="475"/>
                  <a:pt x="18" y="475"/>
                </a:cubicBezTo>
                <a:cubicBezTo>
                  <a:pt x="82" y="474"/>
                  <a:pt x="82" y="474"/>
                  <a:pt x="82" y="474"/>
                </a:cubicBezTo>
                <a:cubicBezTo>
                  <a:pt x="87" y="487"/>
                  <a:pt x="94" y="499"/>
                  <a:pt x="101" y="511"/>
                </a:cubicBezTo>
                <a:cubicBezTo>
                  <a:pt x="64" y="561"/>
                  <a:pt x="64" y="561"/>
                  <a:pt x="64" y="561"/>
                </a:cubicBezTo>
                <a:cubicBezTo>
                  <a:pt x="92" y="596"/>
                  <a:pt x="92" y="596"/>
                  <a:pt x="92" y="596"/>
                </a:cubicBezTo>
                <a:cubicBezTo>
                  <a:pt x="149" y="571"/>
                  <a:pt x="149" y="571"/>
                  <a:pt x="149" y="571"/>
                </a:cubicBezTo>
                <a:cubicBezTo>
                  <a:pt x="158" y="580"/>
                  <a:pt x="168" y="588"/>
                  <a:pt x="178" y="595"/>
                </a:cubicBezTo>
                <a:cubicBezTo>
                  <a:pt x="162" y="656"/>
                  <a:pt x="162" y="656"/>
                  <a:pt x="162" y="656"/>
                </a:cubicBezTo>
                <a:cubicBezTo>
                  <a:pt x="202" y="678"/>
                  <a:pt x="202" y="678"/>
                  <a:pt x="202" y="678"/>
                </a:cubicBezTo>
                <a:cubicBezTo>
                  <a:pt x="245" y="633"/>
                  <a:pt x="245" y="633"/>
                  <a:pt x="245" y="633"/>
                </a:cubicBezTo>
                <a:cubicBezTo>
                  <a:pt x="258" y="638"/>
                  <a:pt x="271" y="642"/>
                  <a:pt x="285" y="646"/>
                </a:cubicBezTo>
                <a:cubicBezTo>
                  <a:pt x="294" y="708"/>
                  <a:pt x="294" y="708"/>
                  <a:pt x="294" y="708"/>
                </a:cubicBezTo>
                <a:cubicBezTo>
                  <a:pt x="339" y="713"/>
                  <a:pt x="339" y="713"/>
                  <a:pt x="339" y="713"/>
                </a:cubicBezTo>
                <a:cubicBezTo>
                  <a:pt x="361" y="654"/>
                  <a:pt x="361" y="654"/>
                  <a:pt x="361" y="654"/>
                </a:cubicBezTo>
                <a:cubicBezTo>
                  <a:pt x="374" y="654"/>
                  <a:pt x="387" y="653"/>
                  <a:pt x="399" y="651"/>
                </a:cubicBezTo>
                <a:cubicBezTo>
                  <a:pt x="431" y="706"/>
                  <a:pt x="431" y="706"/>
                  <a:pt x="431" y="706"/>
                </a:cubicBezTo>
                <a:cubicBezTo>
                  <a:pt x="475" y="693"/>
                  <a:pt x="475" y="693"/>
                  <a:pt x="475" y="693"/>
                </a:cubicBezTo>
                <a:cubicBezTo>
                  <a:pt x="473" y="630"/>
                  <a:pt x="473" y="630"/>
                  <a:pt x="473" y="630"/>
                </a:cubicBezTo>
                <a:cubicBezTo>
                  <a:pt x="486" y="625"/>
                  <a:pt x="499" y="618"/>
                  <a:pt x="510" y="611"/>
                </a:cubicBezTo>
                <a:cubicBezTo>
                  <a:pt x="560" y="649"/>
                  <a:pt x="560" y="649"/>
                  <a:pt x="560" y="649"/>
                </a:cubicBezTo>
                <a:cubicBezTo>
                  <a:pt x="596" y="620"/>
                  <a:pt x="596" y="620"/>
                  <a:pt x="596" y="620"/>
                </a:cubicBezTo>
                <a:cubicBezTo>
                  <a:pt x="570" y="563"/>
                  <a:pt x="570" y="563"/>
                  <a:pt x="570" y="563"/>
                </a:cubicBezTo>
                <a:cubicBezTo>
                  <a:pt x="579" y="554"/>
                  <a:pt x="587" y="544"/>
                  <a:pt x="595" y="534"/>
                </a:cubicBezTo>
                <a:cubicBezTo>
                  <a:pt x="655" y="550"/>
                  <a:pt x="655" y="550"/>
                  <a:pt x="655" y="550"/>
                </a:cubicBezTo>
                <a:cubicBezTo>
                  <a:pt x="678" y="510"/>
                  <a:pt x="678" y="510"/>
                  <a:pt x="678" y="510"/>
                </a:cubicBezTo>
                <a:cubicBezTo>
                  <a:pt x="633" y="467"/>
                  <a:pt x="633" y="467"/>
                  <a:pt x="633" y="467"/>
                </a:cubicBezTo>
                <a:cubicBezTo>
                  <a:pt x="638" y="454"/>
                  <a:pt x="642" y="441"/>
                  <a:pt x="645" y="427"/>
                </a:cubicBezTo>
                <a:lnTo>
                  <a:pt x="707" y="418"/>
                </a:lnTo>
                <a:close/>
                <a:moveTo>
                  <a:pt x="294" y="136"/>
                </a:moveTo>
                <a:cubicBezTo>
                  <a:pt x="415" y="101"/>
                  <a:pt x="542" y="172"/>
                  <a:pt x="577" y="294"/>
                </a:cubicBezTo>
                <a:cubicBezTo>
                  <a:pt x="611" y="416"/>
                  <a:pt x="540" y="543"/>
                  <a:pt x="418" y="577"/>
                </a:cubicBezTo>
                <a:cubicBezTo>
                  <a:pt x="296" y="611"/>
                  <a:pt x="170" y="540"/>
                  <a:pt x="135" y="419"/>
                </a:cubicBezTo>
                <a:cubicBezTo>
                  <a:pt x="101" y="297"/>
                  <a:pt x="172" y="170"/>
                  <a:pt x="294" y="136"/>
                </a:cubicBezTo>
                <a:close/>
              </a:path>
            </a:pathLst>
          </a:custGeom>
          <a:solidFill>
            <a:schemeClr val="accent1"/>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10" name="Freeform 8"/>
          <p:cNvSpPr>
            <a:spLocks noEditPoints="1"/>
          </p:cNvSpPr>
          <p:nvPr/>
        </p:nvSpPr>
        <p:spPr bwMode="auto">
          <a:xfrm>
            <a:off x="11440222" y="5186141"/>
            <a:ext cx="6737350" cy="6743702"/>
          </a:xfrm>
          <a:custGeom>
            <a:avLst/>
            <a:gdLst>
              <a:gd name="T0" fmla="*/ 897 w 897"/>
              <a:gd name="T1" fmla="*/ 470 h 897"/>
              <a:gd name="T2" fmla="*/ 820 w 897"/>
              <a:gd name="T3" fmla="*/ 394 h 897"/>
              <a:gd name="T4" fmla="*/ 873 w 897"/>
              <a:gd name="T5" fmla="*/ 299 h 897"/>
              <a:gd name="T6" fmla="*/ 769 w 897"/>
              <a:gd name="T7" fmla="*/ 254 h 897"/>
              <a:gd name="T8" fmla="*/ 781 w 897"/>
              <a:gd name="T9" fmla="*/ 146 h 897"/>
              <a:gd name="T10" fmla="*/ 672 w 897"/>
              <a:gd name="T11" fmla="*/ 148 h 897"/>
              <a:gd name="T12" fmla="*/ 643 w 897"/>
              <a:gd name="T13" fmla="*/ 43 h 897"/>
              <a:gd name="T14" fmla="*/ 538 w 897"/>
              <a:gd name="T15" fmla="*/ 84 h 897"/>
              <a:gd name="T16" fmla="*/ 470 w 897"/>
              <a:gd name="T17" fmla="*/ 0 h 897"/>
              <a:gd name="T18" fmla="*/ 394 w 897"/>
              <a:gd name="T19" fmla="*/ 77 h 897"/>
              <a:gd name="T20" fmla="*/ 299 w 897"/>
              <a:gd name="T21" fmla="*/ 24 h 897"/>
              <a:gd name="T22" fmla="*/ 254 w 897"/>
              <a:gd name="T23" fmla="*/ 128 h 897"/>
              <a:gd name="T24" fmla="*/ 146 w 897"/>
              <a:gd name="T25" fmla="*/ 116 h 897"/>
              <a:gd name="T26" fmla="*/ 147 w 897"/>
              <a:gd name="T27" fmla="*/ 225 h 897"/>
              <a:gd name="T28" fmla="*/ 43 w 897"/>
              <a:gd name="T29" fmla="*/ 255 h 897"/>
              <a:gd name="T30" fmla="*/ 84 w 897"/>
              <a:gd name="T31" fmla="*/ 359 h 897"/>
              <a:gd name="T32" fmla="*/ 0 w 897"/>
              <a:gd name="T33" fmla="*/ 427 h 897"/>
              <a:gd name="T34" fmla="*/ 77 w 897"/>
              <a:gd name="T35" fmla="*/ 503 h 897"/>
              <a:gd name="T36" fmla="*/ 23 w 897"/>
              <a:gd name="T37" fmla="*/ 598 h 897"/>
              <a:gd name="T38" fmla="*/ 127 w 897"/>
              <a:gd name="T39" fmla="*/ 643 h 897"/>
              <a:gd name="T40" fmla="*/ 116 w 897"/>
              <a:gd name="T41" fmla="*/ 751 h 897"/>
              <a:gd name="T42" fmla="*/ 224 w 897"/>
              <a:gd name="T43" fmla="*/ 750 h 897"/>
              <a:gd name="T44" fmla="*/ 254 w 897"/>
              <a:gd name="T45" fmla="*/ 854 h 897"/>
              <a:gd name="T46" fmla="*/ 359 w 897"/>
              <a:gd name="T47" fmla="*/ 813 h 897"/>
              <a:gd name="T48" fmla="*/ 427 w 897"/>
              <a:gd name="T49" fmla="*/ 897 h 897"/>
              <a:gd name="T50" fmla="*/ 503 w 897"/>
              <a:gd name="T51" fmla="*/ 820 h 897"/>
              <a:gd name="T52" fmla="*/ 598 w 897"/>
              <a:gd name="T53" fmla="*/ 873 h 897"/>
              <a:gd name="T54" fmla="*/ 643 w 897"/>
              <a:gd name="T55" fmla="*/ 770 h 897"/>
              <a:gd name="T56" fmla="*/ 751 w 897"/>
              <a:gd name="T57" fmla="*/ 781 h 897"/>
              <a:gd name="T58" fmla="*/ 750 w 897"/>
              <a:gd name="T59" fmla="*/ 673 h 897"/>
              <a:gd name="T60" fmla="*/ 854 w 897"/>
              <a:gd name="T61" fmla="*/ 643 h 897"/>
              <a:gd name="T62" fmla="*/ 813 w 897"/>
              <a:gd name="T63" fmla="*/ 538 h 897"/>
              <a:gd name="T64" fmla="*/ 370 w 897"/>
              <a:gd name="T65" fmla="*/ 171 h 897"/>
              <a:gd name="T66" fmla="*/ 527 w 897"/>
              <a:gd name="T67" fmla="*/ 727 h 897"/>
              <a:gd name="T68" fmla="*/ 370 w 897"/>
              <a:gd name="T69" fmla="*/ 171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7" h="897">
                <a:moveTo>
                  <a:pt x="891" y="527"/>
                </a:moveTo>
                <a:cubicBezTo>
                  <a:pt x="897" y="470"/>
                  <a:pt x="897" y="470"/>
                  <a:pt x="897" y="470"/>
                </a:cubicBezTo>
                <a:cubicBezTo>
                  <a:pt x="824" y="442"/>
                  <a:pt x="824" y="442"/>
                  <a:pt x="824" y="442"/>
                </a:cubicBezTo>
                <a:cubicBezTo>
                  <a:pt x="824" y="426"/>
                  <a:pt x="822" y="410"/>
                  <a:pt x="820" y="394"/>
                </a:cubicBezTo>
                <a:cubicBezTo>
                  <a:pt x="889" y="354"/>
                  <a:pt x="889" y="354"/>
                  <a:pt x="889" y="354"/>
                </a:cubicBezTo>
                <a:cubicBezTo>
                  <a:pt x="873" y="299"/>
                  <a:pt x="873" y="299"/>
                  <a:pt x="873" y="299"/>
                </a:cubicBezTo>
                <a:cubicBezTo>
                  <a:pt x="794" y="301"/>
                  <a:pt x="794" y="301"/>
                  <a:pt x="794" y="301"/>
                </a:cubicBezTo>
                <a:cubicBezTo>
                  <a:pt x="787" y="285"/>
                  <a:pt x="778" y="269"/>
                  <a:pt x="769" y="254"/>
                </a:cubicBezTo>
                <a:cubicBezTo>
                  <a:pt x="816" y="191"/>
                  <a:pt x="816" y="191"/>
                  <a:pt x="816" y="191"/>
                </a:cubicBezTo>
                <a:cubicBezTo>
                  <a:pt x="781" y="146"/>
                  <a:pt x="781" y="146"/>
                  <a:pt x="781" y="146"/>
                </a:cubicBezTo>
                <a:cubicBezTo>
                  <a:pt x="709" y="178"/>
                  <a:pt x="709" y="178"/>
                  <a:pt x="709" y="178"/>
                </a:cubicBezTo>
                <a:cubicBezTo>
                  <a:pt x="697" y="167"/>
                  <a:pt x="685" y="157"/>
                  <a:pt x="672" y="148"/>
                </a:cubicBezTo>
                <a:cubicBezTo>
                  <a:pt x="692" y="71"/>
                  <a:pt x="692" y="71"/>
                  <a:pt x="692" y="71"/>
                </a:cubicBezTo>
                <a:cubicBezTo>
                  <a:pt x="643" y="43"/>
                  <a:pt x="643" y="43"/>
                  <a:pt x="643" y="43"/>
                </a:cubicBezTo>
                <a:cubicBezTo>
                  <a:pt x="588" y="100"/>
                  <a:pt x="588" y="100"/>
                  <a:pt x="588" y="100"/>
                </a:cubicBezTo>
                <a:cubicBezTo>
                  <a:pt x="572" y="94"/>
                  <a:pt x="555" y="88"/>
                  <a:pt x="538" y="84"/>
                </a:cubicBezTo>
                <a:cubicBezTo>
                  <a:pt x="527" y="6"/>
                  <a:pt x="527" y="6"/>
                  <a:pt x="527" y="6"/>
                </a:cubicBezTo>
                <a:cubicBezTo>
                  <a:pt x="470" y="0"/>
                  <a:pt x="470" y="0"/>
                  <a:pt x="470" y="0"/>
                </a:cubicBezTo>
                <a:cubicBezTo>
                  <a:pt x="442" y="73"/>
                  <a:pt x="442" y="73"/>
                  <a:pt x="442" y="73"/>
                </a:cubicBezTo>
                <a:cubicBezTo>
                  <a:pt x="426" y="74"/>
                  <a:pt x="410" y="75"/>
                  <a:pt x="394" y="77"/>
                </a:cubicBezTo>
                <a:cubicBezTo>
                  <a:pt x="354" y="8"/>
                  <a:pt x="354" y="8"/>
                  <a:pt x="354" y="8"/>
                </a:cubicBezTo>
                <a:cubicBezTo>
                  <a:pt x="299" y="24"/>
                  <a:pt x="299" y="24"/>
                  <a:pt x="299" y="24"/>
                </a:cubicBezTo>
                <a:cubicBezTo>
                  <a:pt x="301" y="104"/>
                  <a:pt x="301" y="104"/>
                  <a:pt x="301" y="104"/>
                </a:cubicBezTo>
                <a:cubicBezTo>
                  <a:pt x="284" y="111"/>
                  <a:pt x="269" y="119"/>
                  <a:pt x="254" y="128"/>
                </a:cubicBezTo>
                <a:cubicBezTo>
                  <a:pt x="191" y="81"/>
                  <a:pt x="191" y="81"/>
                  <a:pt x="191" y="81"/>
                </a:cubicBezTo>
                <a:cubicBezTo>
                  <a:pt x="146" y="116"/>
                  <a:pt x="146" y="116"/>
                  <a:pt x="146" y="116"/>
                </a:cubicBezTo>
                <a:cubicBezTo>
                  <a:pt x="178" y="188"/>
                  <a:pt x="178" y="188"/>
                  <a:pt x="178" y="188"/>
                </a:cubicBezTo>
                <a:cubicBezTo>
                  <a:pt x="167" y="200"/>
                  <a:pt x="157" y="212"/>
                  <a:pt x="147" y="225"/>
                </a:cubicBezTo>
                <a:cubicBezTo>
                  <a:pt x="71" y="205"/>
                  <a:pt x="71" y="205"/>
                  <a:pt x="71" y="205"/>
                </a:cubicBezTo>
                <a:cubicBezTo>
                  <a:pt x="43" y="255"/>
                  <a:pt x="43" y="255"/>
                  <a:pt x="43" y="255"/>
                </a:cubicBezTo>
                <a:cubicBezTo>
                  <a:pt x="100" y="309"/>
                  <a:pt x="100" y="309"/>
                  <a:pt x="100" y="309"/>
                </a:cubicBezTo>
                <a:cubicBezTo>
                  <a:pt x="93" y="325"/>
                  <a:pt x="88" y="342"/>
                  <a:pt x="84" y="359"/>
                </a:cubicBezTo>
                <a:cubicBezTo>
                  <a:pt x="6" y="371"/>
                  <a:pt x="6" y="371"/>
                  <a:pt x="6" y="371"/>
                </a:cubicBezTo>
                <a:cubicBezTo>
                  <a:pt x="0" y="427"/>
                  <a:pt x="0" y="427"/>
                  <a:pt x="0" y="427"/>
                </a:cubicBezTo>
                <a:cubicBezTo>
                  <a:pt x="73" y="455"/>
                  <a:pt x="73" y="455"/>
                  <a:pt x="73" y="455"/>
                </a:cubicBezTo>
                <a:cubicBezTo>
                  <a:pt x="73" y="471"/>
                  <a:pt x="75" y="487"/>
                  <a:pt x="77" y="503"/>
                </a:cubicBezTo>
                <a:cubicBezTo>
                  <a:pt x="8" y="543"/>
                  <a:pt x="8" y="543"/>
                  <a:pt x="8" y="543"/>
                </a:cubicBezTo>
                <a:cubicBezTo>
                  <a:pt x="23" y="598"/>
                  <a:pt x="23" y="598"/>
                  <a:pt x="23" y="598"/>
                </a:cubicBezTo>
                <a:cubicBezTo>
                  <a:pt x="103" y="596"/>
                  <a:pt x="103" y="596"/>
                  <a:pt x="103" y="596"/>
                </a:cubicBezTo>
                <a:cubicBezTo>
                  <a:pt x="110" y="613"/>
                  <a:pt x="118" y="628"/>
                  <a:pt x="127" y="643"/>
                </a:cubicBezTo>
                <a:cubicBezTo>
                  <a:pt x="80" y="706"/>
                  <a:pt x="80" y="706"/>
                  <a:pt x="80" y="706"/>
                </a:cubicBezTo>
                <a:cubicBezTo>
                  <a:pt x="116" y="751"/>
                  <a:pt x="116" y="751"/>
                  <a:pt x="116" y="751"/>
                </a:cubicBezTo>
                <a:cubicBezTo>
                  <a:pt x="188" y="719"/>
                  <a:pt x="188" y="719"/>
                  <a:pt x="188" y="719"/>
                </a:cubicBezTo>
                <a:cubicBezTo>
                  <a:pt x="199" y="730"/>
                  <a:pt x="212" y="740"/>
                  <a:pt x="224" y="750"/>
                </a:cubicBezTo>
                <a:cubicBezTo>
                  <a:pt x="205" y="826"/>
                  <a:pt x="205" y="826"/>
                  <a:pt x="205" y="826"/>
                </a:cubicBezTo>
                <a:cubicBezTo>
                  <a:pt x="254" y="854"/>
                  <a:pt x="254" y="854"/>
                  <a:pt x="254" y="854"/>
                </a:cubicBezTo>
                <a:cubicBezTo>
                  <a:pt x="309" y="797"/>
                  <a:pt x="309" y="797"/>
                  <a:pt x="309" y="797"/>
                </a:cubicBezTo>
                <a:cubicBezTo>
                  <a:pt x="325" y="804"/>
                  <a:pt x="342" y="809"/>
                  <a:pt x="359" y="813"/>
                </a:cubicBezTo>
                <a:cubicBezTo>
                  <a:pt x="370" y="891"/>
                  <a:pt x="370" y="891"/>
                  <a:pt x="370" y="891"/>
                </a:cubicBezTo>
                <a:cubicBezTo>
                  <a:pt x="427" y="897"/>
                  <a:pt x="427" y="897"/>
                  <a:pt x="427" y="897"/>
                </a:cubicBezTo>
                <a:cubicBezTo>
                  <a:pt x="455" y="824"/>
                  <a:pt x="455" y="824"/>
                  <a:pt x="455" y="824"/>
                </a:cubicBezTo>
                <a:cubicBezTo>
                  <a:pt x="471" y="824"/>
                  <a:pt x="487" y="822"/>
                  <a:pt x="503" y="820"/>
                </a:cubicBezTo>
                <a:cubicBezTo>
                  <a:pt x="543" y="889"/>
                  <a:pt x="543" y="889"/>
                  <a:pt x="543" y="889"/>
                </a:cubicBezTo>
                <a:cubicBezTo>
                  <a:pt x="598" y="873"/>
                  <a:pt x="598" y="873"/>
                  <a:pt x="598" y="873"/>
                </a:cubicBezTo>
                <a:cubicBezTo>
                  <a:pt x="596" y="794"/>
                  <a:pt x="596" y="794"/>
                  <a:pt x="596" y="794"/>
                </a:cubicBezTo>
                <a:cubicBezTo>
                  <a:pt x="612" y="787"/>
                  <a:pt x="628" y="779"/>
                  <a:pt x="643" y="770"/>
                </a:cubicBezTo>
                <a:cubicBezTo>
                  <a:pt x="706" y="817"/>
                  <a:pt x="706" y="817"/>
                  <a:pt x="706" y="817"/>
                </a:cubicBezTo>
                <a:cubicBezTo>
                  <a:pt x="751" y="781"/>
                  <a:pt x="751" y="781"/>
                  <a:pt x="751" y="781"/>
                </a:cubicBezTo>
                <a:cubicBezTo>
                  <a:pt x="719" y="709"/>
                  <a:pt x="719" y="709"/>
                  <a:pt x="719" y="709"/>
                </a:cubicBezTo>
                <a:cubicBezTo>
                  <a:pt x="730" y="698"/>
                  <a:pt x="740" y="685"/>
                  <a:pt x="750" y="673"/>
                </a:cubicBezTo>
                <a:cubicBezTo>
                  <a:pt x="826" y="693"/>
                  <a:pt x="826" y="693"/>
                  <a:pt x="826" y="693"/>
                </a:cubicBezTo>
                <a:cubicBezTo>
                  <a:pt x="854" y="643"/>
                  <a:pt x="854" y="643"/>
                  <a:pt x="854" y="643"/>
                </a:cubicBezTo>
                <a:cubicBezTo>
                  <a:pt x="797" y="588"/>
                  <a:pt x="797" y="588"/>
                  <a:pt x="797" y="588"/>
                </a:cubicBezTo>
                <a:cubicBezTo>
                  <a:pt x="803" y="572"/>
                  <a:pt x="809" y="555"/>
                  <a:pt x="813" y="538"/>
                </a:cubicBezTo>
                <a:lnTo>
                  <a:pt x="891" y="527"/>
                </a:lnTo>
                <a:close/>
                <a:moveTo>
                  <a:pt x="370" y="171"/>
                </a:moveTo>
                <a:cubicBezTo>
                  <a:pt x="523" y="127"/>
                  <a:pt x="683" y="217"/>
                  <a:pt x="726" y="370"/>
                </a:cubicBezTo>
                <a:cubicBezTo>
                  <a:pt x="770" y="524"/>
                  <a:pt x="680" y="683"/>
                  <a:pt x="527" y="727"/>
                </a:cubicBezTo>
                <a:cubicBezTo>
                  <a:pt x="373" y="770"/>
                  <a:pt x="214" y="681"/>
                  <a:pt x="171" y="527"/>
                </a:cubicBezTo>
                <a:cubicBezTo>
                  <a:pt x="127" y="374"/>
                  <a:pt x="217" y="214"/>
                  <a:pt x="370" y="171"/>
                </a:cubicBezTo>
                <a:close/>
              </a:path>
            </a:pathLst>
          </a:custGeom>
          <a:solidFill>
            <a:schemeClr val="tx1"/>
          </a:solidFill>
          <a:ln>
            <a:noFill/>
          </a:ln>
        </p:spPr>
        <p:txBody>
          <a:bodyPr vert="horz" wrap="square" lIns="182880" tIns="91440" rIns="182880" bIns="91440" numCol="1" anchor="t" anchorCtr="0" compatLnSpc="1">
            <a:prstTxWarp prst="textNoShape">
              <a:avLst/>
            </a:prstTxWarp>
          </a:bodyPr>
          <a:lstStyle/>
          <a:p>
            <a:endParaRPr lang="en-US" sz="3600"/>
          </a:p>
        </p:txBody>
      </p:sp>
      <p:grpSp>
        <p:nvGrpSpPr>
          <p:cNvPr id="11" name="Group 10"/>
          <p:cNvGrpSpPr/>
          <p:nvPr/>
        </p:nvGrpSpPr>
        <p:grpSpPr>
          <a:xfrm>
            <a:off x="11605309" y="3243051"/>
            <a:ext cx="1549400" cy="1543050"/>
            <a:chOff x="6846889" y="1298575"/>
            <a:chExt cx="774700" cy="771525"/>
          </a:xfrm>
          <a:solidFill>
            <a:schemeClr val="accent1"/>
          </a:solidFill>
        </p:grpSpPr>
        <p:sp>
          <p:nvSpPr>
            <p:cNvPr id="12" name="Freeform 9"/>
            <p:cNvSpPr>
              <a:spLocks/>
            </p:cNvSpPr>
            <p:nvPr/>
          </p:nvSpPr>
          <p:spPr bwMode="auto">
            <a:xfrm>
              <a:off x="7124701" y="1584325"/>
              <a:ext cx="214313" cy="200025"/>
            </a:xfrm>
            <a:custGeom>
              <a:avLst/>
              <a:gdLst>
                <a:gd name="T0" fmla="*/ 36 w 57"/>
                <a:gd name="T1" fmla="*/ 1 h 53"/>
                <a:gd name="T2" fmla="*/ 29 w 57"/>
                <a:gd name="T3" fmla="*/ 0 h 53"/>
                <a:gd name="T4" fmla="*/ 4 w 57"/>
                <a:gd name="T5" fmla="*/ 20 h 53"/>
                <a:gd name="T6" fmla="*/ 23 w 57"/>
                <a:gd name="T7" fmla="*/ 52 h 53"/>
                <a:gd name="T8" fmla="*/ 29 w 57"/>
                <a:gd name="T9" fmla="*/ 53 h 53"/>
                <a:gd name="T10" fmla="*/ 55 w 57"/>
                <a:gd name="T11" fmla="*/ 33 h 53"/>
                <a:gd name="T12" fmla="*/ 52 w 57"/>
                <a:gd name="T13" fmla="*/ 13 h 53"/>
                <a:gd name="T14" fmla="*/ 36 w 57"/>
                <a:gd name="T15" fmla="*/ 1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3">
                  <a:moveTo>
                    <a:pt x="36" y="1"/>
                  </a:moveTo>
                  <a:cubicBezTo>
                    <a:pt x="34" y="0"/>
                    <a:pt x="31" y="0"/>
                    <a:pt x="29" y="0"/>
                  </a:cubicBezTo>
                  <a:cubicBezTo>
                    <a:pt x="17" y="0"/>
                    <a:pt x="7" y="8"/>
                    <a:pt x="4" y="20"/>
                  </a:cubicBezTo>
                  <a:cubicBezTo>
                    <a:pt x="0" y="34"/>
                    <a:pt x="9" y="48"/>
                    <a:pt x="23" y="52"/>
                  </a:cubicBezTo>
                  <a:cubicBezTo>
                    <a:pt x="25" y="52"/>
                    <a:pt x="27" y="53"/>
                    <a:pt x="29" y="53"/>
                  </a:cubicBezTo>
                  <a:cubicBezTo>
                    <a:pt x="41" y="53"/>
                    <a:pt x="52" y="44"/>
                    <a:pt x="55" y="33"/>
                  </a:cubicBezTo>
                  <a:cubicBezTo>
                    <a:pt x="57" y="26"/>
                    <a:pt x="55" y="19"/>
                    <a:pt x="52" y="13"/>
                  </a:cubicBezTo>
                  <a:cubicBezTo>
                    <a:pt x="48" y="7"/>
                    <a:pt x="42" y="2"/>
                    <a:pt x="3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a:p>
          </p:txBody>
        </p:sp>
        <p:sp>
          <p:nvSpPr>
            <p:cNvPr id="13" name="Freeform 10"/>
            <p:cNvSpPr>
              <a:spLocks noEditPoints="1"/>
            </p:cNvSpPr>
            <p:nvPr/>
          </p:nvSpPr>
          <p:spPr bwMode="auto">
            <a:xfrm>
              <a:off x="6846889" y="1298575"/>
              <a:ext cx="774700" cy="771525"/>
            </a:xfrm>
            <a:custGeom>
              <a:avLst/>
              <a:gdLst>
                <a:gd name="T0" fmla="*/ 204 w 206"/>
                <a:gd name="T1" fmla="*/ 124 h 205"/>
                <a:gd name="T2" fmla="*/ 206 w 206"/>
                <a:gd name="T3" fmla="*/ 99 h 205"/>
                <a:gd name="T4" fmla="*/ 181 w 206"/>
                <a:gd name="T5" fmla="*/ 88 h 205"/>
                <a:gd name="T6" fmla="*/ 174 w 206"/>
                <a:gd name="T7" fmla="*/ 69 h 205"/>
                <a:gd name="T8" fmla="*/ 189 w 206"/>
                <a:gd name="T9" fmla="*/ 46 h 205"/>
                <a:gd name="T10" fmla="*/ 174 w 206"/>
                <a:gd name="T11" fmla="*/ 27 h 205"/>
                <a:gd name="T12" fmla="*/ 148 w 206"/>
                <a:gd name="T13" fmla="*/ 38 h 205"/>
                <a:gd name="T14" fmla="*/ 131 w 206"/>
                <a:gd name="T15" fmla="*/ 29 h 205"/>
                <a:gd name="T16" fmla="*/ 125 w 206"/>
                <a:gd name="T17" fmla="*/ 2 h 205"/>
                <a:gd name="T18" fmla="*/ 101 w 206"/>
                <a:gd name="T19" fmla="*/ 0 h 205"/>
                <a:gd name="T20" fmla="*/ 90 w 206"/>
                <a:gd name="T21" fmla="*/ 25 h 205"/>
                <a:gd name="T22" fmla="*/ 71 w 206"/>
                <a:gd name="T23" fmla="*/ 31 h 205"/>
                <a:gd name="T24" fmla="*/ 47 w 206"/>
                <a:gd name="T25" fmla="*/ 16 h 205"/>
                <a:gd name="T26" fmla="*/ 29 w 206"/>
                <a:gd name="T27" fmla="*/ 32 h 205"/>
                <a:gd name="T28" fmla="*/ 39 w 206"/>
                <a:gd name="T29" fmla="*/ 57 h 205"/>
                <a:gd name="T30" fmla="*/ 30 w 206"/>
                <a:gd name="T31" fmla="*/ 75 h 205"/>
                <a:gd name="T32" fmla="*/ 2 w 206"/>
                <a:gd name="T33" fmla="*/ 81 h 205"/>
                <a:gd name="T34" fmla="*/ 0 w 206"/>
                <a:gd name="T35" fmla="*/ 105 h 205"/>
                <a:gd name="T36" fmla="*/ 26 w 206"/>
                <a:gd name="T37" fmla="*/ 116 h 205"/>
                <a:gd name="T38" fmla="*/ 32 w 206"/>
                <a:gd name="T39" fmla="*/ 135 h 205"/>
                <a:gd name="T40" fmla="*/ 17 w 206"/>
                <a:gd name="T41" fmla="*/ 158 h 205"/>
                <a:gd name="T42" fmla="*/ 32 w 206"/>
                <a:gd name="T43" fmla="*/ 177 h 205"/>
                <a:gd name="T44" fmla="*/ 58 w 206"/>
                <a:gd name="T45" fmla="*/ 167 h 205"/>
                <a:gd name="T46" fmla="*/ 75 w 206"/>
                <a:gd name="T47" fmla="*/ 176 h 205"/>
                <a:gd name="T48" fmla="*/ 81 w 206"/>
                <a:gd name="T49" fmla="*/ 203 h 205"/>
                <a:gd name="T50" fmla="*/ 106 w 206"/>
                <a:gd name="T51" fmla="*/ 205 h 205"/>
                <a:gd name="T52" fmla="*/ 117 w 206"/>
                <a:gd name="T53" fmla="*/ 180 h 205"/>
                <a:gd name="T54" fmla="*/ 135 w 206"/>
                <a:gd name="T55" fmla="*/ 174 h 205"/>
                <a:gd name="T56" fmla="*/ 159 w 206"/>
                <a:gd name="T57" fmla="*/ 189 h 205"/>
                <a:gd name="T58" fmla="*/ 178 w 206"/>
                <a:gd name="T59" fmla="*/ 173 h 205"/>
                <a:gd name="T60" fmla="*/ 167 w 206"/>
                <a:gd name="T61" fmla="*/ 148 h 205"/>
                <a:gd name="T62" fmla="*/ 177 w 206"/>
                <a:gd name="T63" fmla="*/ 129 h 205"/>
                <a:gd name="T64" fmla="*/ 204 w 206"/>
                <a:gd name="T65" fmla="*/ 124 h 205"/>
                <a:gd name="T66" fmla="*/ 141 w 206"/>
                <a:gd name="T67" fmla="*/ 112 h 205"/>
                <a:gd name="T68" fmla="*/ 103 w 206"/>
                <a:gd name="T69" fmla="*/ 141 h 205"/>
                <a:gd name="T70" fmla="*/ 94 w 206"/>
                <a:gd name="T71" fmla="*/ 140 h 205"/>
                <a:gd name="T72" fmla="*/ 66 w 206"/>
                <a:gd name="T73" fmla="*/ 93 h 205"/>
                <a:gd name="T74" fmla="*/ 103 w 206"/>
                <a:gd name="T75" fmla="*/ 64 h 205"/>
                <a:gd name="T76" fmla="*/ 113 w 206"/>
                <a:gd name="T77" fmla="*/ 65 h 205"/>
                <a:gd name="T78" fmla="*/ 136 w 206"/>
                <a:gd name="T79" fmla="*/ 82 h 205"/>
                <a:gd name="T80" fmla="*/ 141 w 206"/>
                <a:gd name="T81" fmla="*/ 112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05">
                  <a:moveTo>
                    <a:pt x="204" y="124"/>
                  </a:moveTo>
                  <a:cubicBezTo>
                    <a:pt x="206" y="99"/>
                    <a:pt x="206" y="99"/>
                    <a:pt x="206" y="99"/>
                  </a:cubicBezTo>
                  <a:cubicBezTo>
                    <a:pt x="181" y="88"/>
                    <a:pt x="181" y="88"/>
                    <a:pt x="181" y="88"/>
                  </a:cubicBezTo>
                  <a:cubicBezTo>
                    <a:pt x="179" y="82"/>
                    <a:pt x="177" y="75"/>
                    <a:pt x="174" y="69"/>
                  </a:cubicBezTo>
                  <a:cubicBezTo>
                    <a:pt x="189" y="46"/>
                    <a:pt x="189" y="46"/>
                    <a:pt x="189" y="46"/>
                  </a:cubicBezTo>
                  <a:cubicBezTo>
                    <a:pt x="174" y="27"/>
                    <a:pt x="174" y="27"/>
                    <a:pt x="174" y="27"/>
                  </a:cubicBezTo>
                  <a:cubicBezTo>
                    <a:pt x="148" y="38"/>
                    <a:pt x="148" y="38"/>
                    <a:pt x="148" y="38"/>
                  </a:cubicBezTo>
                  <a:cubicBezTo>
                    <a:pt x="143" y="34"/>
                    <a:pt x="137" y="31"/>
                    <a:pt x="131" y="29"/>
                  </a:cubicBezTo>
                  <a:cubicBezTo>
                    <a:pt x="125" y="2"/>
                    <a:pt x="125" y="2"/>
                    <a:pt x="125" y="2"/>
                  </a:cubicBezTo>
                  <a:cubicBezTo>
                    <a:pt x="101" y="0"/>
                    <a:pt x="101" y="0"/>
                    <a:pt x="101" y="0"/>
                  </a:cubicBezTo>
                  <a:cubicBezTo>
                    <a:pt x="90" y="25"/>
                    <a:pt x="90" y="25"/>
                    <a:pt x="90" y="25"/>
                  </a:cubicBezTo>
                  <a:cubicBezTo>
                    <a:pt x="83" y="26"/>
                    <a:pt x="77" y="28"/>
                    <a:pt x="71" y="31"/>
                  </a:cubicBezTo>
                  <a:cubicBezTo>
                    <a:pt x="47" y="16"/>
                    <a:pt x="47" y="16"/>
                    <a:pt x="47" y="16"/>
                  </a:cubicBezTo>
                  <a:cubicBezTo>
                    <a:pt x="29" y="32"/>
                    <a:pt x="29" y="32"/>
                    <a:pt x="29" y="32"/>
                  </a:cubicBezTo>
                  <a:cubicBezTo>
                    <a:pt x="39" y="57"/>
                    <a:pt x="39" y="57"/>
                    <a:pt x="39" y="57"/>
                  </a:cubicBezTo>
                  <a:cubicBezTo>
                    <a:pt x="35" y="62"/>
                    <a:pt x="32" y="68"/>
                    <a:pt x="30" y="75"/>
                  </a:cubicBezTo>
                  <a:cubicBezTo>
                    <a:pt x="2" y="81"/>
                    <a:pt x="2" y="81"/>
                    <a:pt x="2" y="81"/>
                  </a:cubicBezTo>
                  <a:cubicBezTo>
                    <a:pt x="0" y="105"/>
                    <a:pt x="0" y="105"/>
                    <a:pt x="0" y="105"/>
                  </a:cubicBezTo>
                  <a:cubicBezTo>
                    <a:pt x="26" y="116"/>
                    <a:pt x="26" y="116"/>
                    <a:pt x="26" y="116"/>
                  </a:cubicBezTo>
                  <a:cubicBezTo>
                    <a:pt x="27" y="123"/>
                    <a:pt x="29" y="129"/>
                    <a:pt x="32" y="135"/>
                  </a:cubicBezTo>
                  <a:cubicBezTo>
                    <a:pt x="17" y="158"/>
                    <a:pt x="17" y="158"/>
                    <a:pt x="17" y="158"/>
                  </a:cubicBezTo>
                  <a:cubicBezTo>
                    <a:pt x="32" y="177"/>
                    <a:pt x="32" y="177"/>
                    <a:pt x="32" y="177"/>
                  </a:cubicBezTo>
                  <a:cubicBezTo>
                    <a:pt x="58" y="167"/>
                    <a:pt x="58" y="167"/>
                    <a:pt x="58" y="167"/>
                  </a:cubicBezTo>
                  <a:cubicBezTo>
                    <a:pt x="64" y="170"/>
                    <a:pt x="69" y="173"/>
                    <a:pt x="75" y="176"/>
                  </a:cubicBezTo>
                  <a:cubicBezTo>
                    <a:pt x="81" y="203"/>
                    <a:pt x="81" y="203"/>
                    <a:pt x="81" y="203"/>
                  </a:cubicBezTo>
                  <a:cubicBezTo>
                    <a:pt x="106" y="205"/>
                    <a:pt x="106" y="205"/>
                    <a:pt x="106" y="205"/>
                  </a:cubicBezTo>
                  <a:cubicBezTo>
                    <a:pt x="117" y="180"/>
                    <a:pt x="117" y="180"/>
                    <a:pt x="117" y="180"/>
                  </a:cubicBezTo>
                  <a:cubicBezTo>
                    <a:pt x="123" y="179"/>
                    <a:pt x="129" y="177"/>
                    <a:pt x="135" y="174"/>
                  </a:cubicBezTo>
                  <a:cubicBezTo>
                    <a:pt x="159" y="189"/>
                    <a:pt x="159" y="189"/>
                    <a:pt x="159" y="189"/>
                  </a:cubicBezTo>
                  <a:cubicBezTo>
                    <a:pt x="178" y="173"/>
                    <a:pt x="178" y="173"/>
                    <a:pt x="178" y="173"/>
                  </a:cubicBezTo>
                  <a:cubicBezTo>
                    <a:pt x="167" y="148"/>
                    <a:pt x="167" y="148"/>
                    <a:pt x="167" y="148"/>
                  </a:cubicBezTo>
                  <a:cubicBezTo>
                    <a:pt x="171" y="142"/>
                    <a:pt x="175" y="136"/>
                    <a:pt x="177" y="129"/>
                  </a:cubicBezTo>
                  <a:lnTo>
                    <a:pt x="204" y="124"/>
                  </a:lnTo>
                  <a:close/>
                  <a:moveTo>
                    <a:pt x="141" y="112"/>
                  </a:moveTo>
                  <a:cubicBezTo>
                    <a:pt x="136" y="129"/>
                    <a:pt x="121" y="141"/>
                    <a:pt x="103" y="141"/>
                  </a:cubicBezTo>
                  <a:cubicBezTo>
                    <a:pt x="100" y="141"/>
                    <a:pt x="97" y="141"/>
                    <a:pt x="94" y="140"/>
                  </a:cubicBezTo>
                  <a:cubicBezTo>
                    <a:pt x="73" y="135"/>
                    <a:pt x="61" y="114"/>
                    <a:pt x="66" y="93"/>
                  </a:cubicBezTo>
                  <a:cubicBezTo>
                    <a:pt x="70" y="76"/>
                    <a:pt x="85" y="64"/>
                    <a:pt x="103" y="64"/>
                  </a:cubicBezTo>
                  <a:cubicBezTo>
                    <a:pt x="106" y="64"/>
                    <a:pt x="110" y="64"/>
                    <a:pt x="113" y="65"/>
                  </a:cubicBezTo>
                  <a:cubicBezTo>
                    <a:pt x="123" y="67"/>
                    <a:pt x="131" y="74"/>
                    <a:pt x="136" y="82"/>
                  </a:cubicBezTo>
                  <a:cubicBezTo>
                    <a:pt x="142" y="91"/>
                    <a:pt x="143" y="102"/>
                    <a:pt x="14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sz="3600"/>
            </a:p>
          </p:txBody>
        </p:sp>
      </p:grpSp>
      <p:sp>
        <p:nvSpPr>
          <p:cNvPr id="14" name="Freeform 11"/>
          <p:cNvSpPr>
            <a:spLocks/>
          </p:cNvSpPr>
          <p:nvPr/>
        </p:nvSpPr>
        <p:spPr bwMode="auto">
          <a:xfrm>
            <a:off x="7947714" y="3709764"/>
            <a:ext cx="4432302" cy="4445000"/>
          </a:xfrm>
          <a:custGeom>
            <a:avLst/>
            <a:gdLst>
              <a:gd name="T0" fmla="*/ 590 w 590"/>
              <a:gd name="T1" fmla="*/ 294 h 591"/>
              <a:gd name="T2" fmla="*/ 537 w 590"/>
              <a:gd name="T3" fmla="*/ 247 h 591"/>
              <a:gd name="T4" fmla="*/ 568 w 590"/>
              <a:gd name="T5" fmla="*/ 183 h 591"/>
              <a:gd name="T6" fmla="*/ 501 w 590"/>
              <a:gd name="T7" fmla="*/ 159 h 591"/>
              <a:gd name="T8" fmla="*/ 502 w 590"/>
              <a:gd name="T9" fmla="*/ 86 h 591"/>
              <a:gd name="T10" fmla="*/ 431 w 590"/>
              <a:gd name="T11" fmla="*/ 90 h 591"/>
              <a:gd name="T12" fmla="*/ 408 w 590"/>
              <a:gd name="T13" fmla="*/ 23 h 591"/>
              <a:gd name="T14" fmla="*/ 344 w 590"/>
              <a:gd name="T15" fmla="*/ 54 h 591"/>
              <a:gd name="T16" fmla="*/ 293 w 590"/>
              <a:gd name="T17" fmla="*/ 0 h 591"/>
              <a:gd name="T18" fmla="*/ 246 w 590"/>
              <a:gd name="T19" fmla="*/ 54 h 591"/>
              <a:gd name="T20" fmla="*/ 182 w 590"/>
              <a:gd name="T21" fmla="*/ 22 h 591"/>
              <a:gd name="T22" fmla="*/ 159 w 590"/>
              <a:gd name="T23" fmla="*/ 90 h 591"/>
              <a:gd name="T24" fmla="*/ 85 w 590"/>
              <a:gd name="T25" fmla="*/ 88 h 591"/>
              <a:gd name="T26" fmla="*/ 90 w 590"/>
              <a:gd name="T27" fmla="*/ 159 h 591"/>
              <a:gd name="T28" fmla="*/ 22 w 590"/>
              <a:gd name="T29" fmla="*/ 183 h 591"/>
              <a:gd name="T30" fmla="*/ 53 w 590"/>
              <a:gd name="T31" fmla="*/ 247 h 591"/>
              <a:gd name="T32" fmla="*/ 0 w 590"/>
              <a:gd name="T33" fmla="*/ 297 h 591"/>
              <a:gd name="T34" fmla="*/ 53 w 590"/>
              <a:gd name="T35" fmla="*/ 344 h 591"/>
              <a:gd name="T36" fmla="*/ 22 w 590"/>
              <a:gd name="T37" fmla="*/ 409 h 591"/>
              <a:gd name="T38" fmla="*/ 89 w 590"/>
              <a:gd name="T39" fmla="*/ 432 h 591"/>
              <a:gd name="T40" fmla="*/ 87 w 590"/>
              <a:gd name="T41" fmla="*/ 506 h 591"/>
              <a:gd name="T42" fmla="*/ 158 w 590"/>
              <a:gd name="T43" fmla="*/ 501 h 591"/>
              <a:gd name="T44" fmla="*/ 182 w 590"/>
              <a:gd name="T45" fmla="*/ 568 h 591"/>
              <a:gd name="T46" fmla="*/ 246 w 590"/>
              <a:gd name="T47" fmla="*/ 537 h 591"/>
              <a:gd name="T48" fmla="*/ 297 w 590"/>
              <a:gd name="T49" fmla="*/ 591 h 591"/>
              <a:gd name="T50" fmla="*/ 344 w 590"/>
              <a:gd name="T51" fmla="*/ 538 h 591"/>
              <a:gd name="T52" fmla="*/ 408 w 590"/>
              <a:gd name="T53" fmla="*/ 569 h 591"/>
              <a:gd name="T54" fmla="*/ 431 w 590"/>
              <a:gd name="T55" fmla="*/ 501 h 591"/>
              <a:gd name="T56" fmla="*/ 505 w 590"/>
              <a:gd name="T57" fmla="*/ 503 h 591"/>
              <a:gd name="T58" fmla="*/ 500 w 590"/>
              <a:gd name="T59" fmla="*/ 432 h 591"/>
              <a:gd name="T60" fmla="*/ 568 w 590"/>
              <a:gd name="T61" fmla="*/ 409 h 591"/>
              <a:gd name="T62" fmla="*/ 537 w 590"/>
              <a:gd name="T63" fmla="*/ 34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0" h="591">
                <a:moveTo>
                  <a:pt x="541" y="310"/>
                </a:moveTo>
                <a:cubicBezTo>
                  <a:pt x="590" y="294"/>
                  <a:pt x="590" y="294"/>
                  <a:pt x="590" y="294"/>
                </a:cubicBezTo>
                <a:cubicBezTo>
                  <a:pt x="588" y="256"/>
                  <a:pt x="588" y="256"/>
                  <a:pt x="588" y="256"/>
                </a:cubicBezTo>
                <a:cubicBezTo>
                  <a:pt x="537" y="247"/>
                  <a:pt x="537" y="247"/>
                  <a:pt x="537" y="247"/>
                </a:cubicBezTo>
                <a:cubicBezTo>
                  <a:pt x="535" y="237"/>
                  <a:pt x="532" y="227"/>
                  <a:pt x="529" y="217"/>
                </a:cubicBezTo>
                <a:cubicBezTo>
                  <a:pt x="568" y="183"/>
                  <a:pt x="568" y="183"/>
                  <a:pt x="568" y="183"/>
                </a:cubicBezTo>
                <a:cubicBezTo>
                  <a:pt x="552" y="149"/>
                  <a:pt x="552" y="149"/>
                  <a:pt x="552" y="149"/>
                </a:cubicBezTo>
                <a:cubicBezTo>
                  <a:pt x="501" y="159"/>
                  <a:pt x="501" y="159"/>
                  <a:pt x="501" y="159"/>
                </a:cubicBezTo>
                <a:cubicBezTo>
                  <a:pt x="494" y="150"/>
                  <a:pt x="487" y="141"/>
                  <a:pt x="479" y="132"/>
                </a:cubicBezTo>
                <a:cubicBezTo>
                  <a:pt x="502" y="86"/>
                  <a:pt x="502" y="86"/>
                  <a:pt x="502" y="86"/>
                </a:cubicBezTo>
                <a:cubicBezTo>
                  <a:pt x="474" y="61"/>
                  <a:pt x="474" y="61"/>
                  <a:pt x="474" y="61"/>
                </a:cubicBezTo>
                <a:cubicBezTo>
                  <a:pt x="431" y="90"/>
                  <a:pt x="431" y="90"/>
                  <a:pt x="431" y="90"/>
                </a:cubicBezTo>
                <a:cubicBezTo>
                  <a:pt x="423" y="84"/>
                  <a:pt x="414" y="79"/>
                  <a:pt x="404" y="75"/>
                </a:cubicBezTo>
                <a:cubicBezTo>
                  <a:pt x="408" y="23"/>
                  <a:pt x="408" y="23"/>
                  <a:pt x="408" y="23"/>
                </a:cubicBezTo>
                <a:cubicBezTo>
                  <a:pt x="373" y="11"/>
                  <a:pt x="373" y="11"/>
                  <a:pt x="373" y="11"/>
                </a:cubicBezTo>
                <a:cubicBezTo>
                  <a:pt x="344" y="54"/>
                  <a:pt x="344" y="54"/>
                  <a:pt x="344" y="54"/>
                </a:cubicBezTo>
                <a:cubicBezTo>
                  <a:pt x="333" y="52"/>
                  <a:pt x="321" y="50"/>
                  <a:pt x="310" y="49"/>
                </a:cubicBezTo>
                <a:cubicBezTo>
                  <a:pt x="293" y="0"/>
                  <a:pt x="293" y="0"/>
                  <a:pt x="293" y="0"/>
                </a:cubicBezTo>
                <a:cubicBezTo>
                  <a:pt x="256" y="3"/>
                  <a:pt x="256" y="3"/>
                  <a:pt x="256" y="3"/>
                </a:cubicBezTo>
                <a:cubicBezTo>
                  <a:pt x="246" y="54"/>
                  <a:pt x="246" y="54"/>
                  <a:pt x="246" y="54"/>
                </a:cubicBezTo>
                <a:cubicBezTo>
                  <a:pt x="236" y="56"/>
                  <a:pt x="226" y="59"/>
                  <a:pt x="216" y="62"/>
                </a:cubicBezTo>
                <a:cubicBezTo>
                  <a:pt x="182" y="22"/>
                  <a:pt x="182" y="22"/>
                  <a:pt x="182" y="22"/>
                </a:cubicBezTo>
                <a:cubicBezTo>
                  <a:pt x="148" y="39"/>
                  <a:pt x="148" y="39"/>
                  <a:pt x="148" y="39"/>
                </a:cubicBezTo>
                <a:cubicBezTo>
                  <a:pt x="159" y="90"/>
                  <a:pt x="159" y="90"/>
                  <a:pt x="159" y="90"/>
                </a:cubicBezTo>
                <a:cubicBezTo>
                  <a:pt x="149" y="97"/>
                  <a:pt x="140" y="104"/>
                  <a:pt x="131" y="111"/>
                </a:cubicBezTo>
                <a:cubicBezTo>
                  <a:pt x="85" y="88"/>
                  <a:pt x="85" y="88"/>
                  <a:pt x="85" y="88"/>
                </a:cubicBezTo>
                <a:cubicBezTo>
                  <a:pt x="60" y="116"/>
                  <a:pt x="60" y="116"/>
                  <a:pt x="60" y="116"/>
                </a:cubicBezTo>
                <a:cubicBezTo>
                  <a:pt x="90" y="159"/>
                  <a:pt x="90" y="159"/>
                  <a:pt x="90" y="159"/>
                </a:cubicBezTo>
                <a:cubicBezTo>
                  <a:pt x="84" y="168"/>
                  <a:pt x="78" y="177"/>
                  <a:pt x="74" y="186"/>
                </a:cubicBezTo>
                <a:cubicBezTo>
                  <a:pt x="22" y="183"/>
                  <a:pt x="22" y="183"/>
                  <a:pt x="22" y="183"/>
                </a:cubicBezTo>
                <a:cubicBezTo>
                  <a:pt x="10" y="218"/>
                  <a:pt x="10" y="218"/>
                  <a:pt x="10" y="218"/>
                </a:cubicBezTo>
                <a:cubicBezTo>
                  <a:pt x="53" y="247"/>
                  <a:pt x="53" y="247"/>
                  <a:pt x="53" y="247"/>
                </a:cubicBezTo>
                <a:cubicBezTo>
                  <a:pt x="51" y="258"/>
                  <a:pt x="49" y="269"/>
                  <a:pt x="49" y="281"/>
                </a:cubicBezTo>
                <a:cubicBezTo>
                  <a:pt x="0" y="297"/>
                  <a:pt x="0" y="297"/>
                  <a:pt x="0" y="297"/>
                </a:cubicBezTo>
                <a:cubicBezTo>
                  <a:pt x="2" y="335"/>
                  <a:pt x="2" y="335"/>
                  <a:pt x="2" y="335"/>
                </a:cubicBezTo>
                <a:cubicBezTo>
                  <a:pt x="53" y="344"/>
                  <a:pt x="53" y="344"/>
                  <a:pt x="53" y="344"/>
                </a:cubicBezTo>
                <a:cubicBezTo>
                  <a:pt x="55" y="355"/>
                  <a:pt x="58" y="365"/>
                  <a:pt x="61" y="375"/>
                </a:cubicBezTo>
                <a:cubicBezTo>
                  <a:pt x="22" y="409"/>
                  <a:pt x="22" y="409"/>
                  <a:pt x="22" y="409"/>
                </a:cubicBezTo>
                <a:cubicBezTo>
                  <a:pt x="38" y="442"/>
                  <a:pt x="38" y="442"/>
                  <a:pt x="38" y="442"/>
                </a:cubicBezTo>
                <a:cubicBezTo>
                  <a:pt x="89" y="432"/>
                  <a:pt x="89" y="432"/>
                  <a:pt x="89" y="432"/>
                </a:cubicBezTo>
                <a:cubicBezTo>
                  <a:pt x="96" y="442"/>
                  <a:pt x="103" y="451"/>
                  <a:pt x="110" y="459"/>
                </a:cubicBezTo>
                <a:cubicBezTo>
                  <a:pt x="87" y="506"/>
                  <a:pt x="87" y="506"/>
                  <a:pt x="87" y="506"/>
                </a:cubicBezTo>
                <a:cubicBezTo>
                  <a:pt x="116" y="530"/>
                  <a:pt x="116" y="530"/>
                  <a:pt x="116" y="530"/>
                </a:cubicBezTo>
                <a:cubicBezTo>
                  <a:pt x="158" y="501"/>
                  <a:pt x="158" y="501"/>
                  <a:pt x="158" y="501"/>
                </a:cubicBezTo>
                <a:cubicBezTo>
                  <a:pt x="167" y="507"/>
                  <a:pt x="176" y="512"/>
                  <a:pt x="186" y="517"/>
                </a:cubicBezTo>
                <a:cubicBezTo>
                  <a:pt x="182" y="568"/>
                  <a:pt x="182" y="568"/>
                  <a:pt x="182" y="568"/>
                </a:cubicBezTo>
                <a:cubicBezTo>
                  <a:pt x="217" y="580"/>
                  <a:pt x="217" y="580"/>
                  <a:pt x="217" y="580"/>
                </a:cubicBezTo>
                <a:cubicBezTo>
                  <a:pt x="246" y="537"/>
                  <a:pt x="246" y="537"/>
                  <a:pt x="246" y="537"/>
                </a:cubicBezTo>
                <a:cubicBezTo>
                  <a:pt x="257" y="540"/>
                  <a:pt x="269" y="541"/>
                  <a:pt x="280" y="542"/>
                </a:cubicBezTo>
                <a:cubicBezTo>
                  <a:pt x="297" y="591"/>
                  <a:pt x="297" y="591"/>
                  <a:pt x="297" y="591"/>
                </a:cubicBezTo>
                <a:cubicBezTo>
                  <a:pt x="334" y="588"/>
                  <a:pt x="334" y="588"/>
                  <a:pt x="334" y="588"/>
                </a:cubicBezTo>
                <a:cubicBezTo>
                  <a:pt x="344" y="538"/>
                  <a:pt x="344" y="538"/>
                  <a:pt x="344" y="538"/>
                </a:cubicBezTo>
                <a:cubicBezTo>
                  <a:pt x="354" y="535"/>
                  <a:pt x="364" y="533"/>
                  <a:pt x="374" y="529"/>
                </a:cubicBezTo>
                <a:cubicBezTo>
                  <a:pt x="408" y="569"/>
                  <a:pt x="408" y="569"/>
                  <a:pt x="408" y="569"/>
                </a:cubicBezTo>
                <a:cubicBezTo>
                  <a:pt x="442" y="552"/>
                  <a:pt x="442" y="552"/>
                  <a:pt x="442" y="552"/>
                </a:cubicBezTo>
                <a:cubicBezTo>
                  <a:pt x="431" y="501"/>
                  <a:pt x="431" y="501"/>
                  <a:pt x="431" y="501"/>
                </a:cubicBezTo>
                <a:cubicBezTo>
                  <a:pt x="441" y="495"/>
                  <a:pt x="450" y="488"/>
                  <a:pt x="459" y="480"/>
                </a:cubicBezTo>
                <a:cubicBezTo>
                  <a:pt x="505" y="503"/>
                  <a:pt x="505" y="503"/>
                  <a:pt x="505" y="503"/>
                </a:cubicBezTo>
                <a:cubicBezTo>
                  <a:pt x="530" y="475"/>
                  <a:pt x="530" y="475"/>
                  <a:pt x="530" y="475"/>
                </a:cubicBezTo>
                <a:cubicBezTo>
                  <a:pt x="500" y="432"/>
                  <a:pt x="500" y="432"/>
                  <a:pt x="500" y="432"/>
                </a:cubicBezTo>
                <a:cubicBezTo>
                  <a:pt x="506" y="423"/>
                  <a:pt x="511" y="414"/>
                  <a:pt x="516" y="405"/>
                </a:cubicBezTo>
                <a:cubicBezTo>
                  <a:pt x="568" y="409"/>
                  <a:pt x="568" y="409"/>
                  <a:pt x="568" y="409"/>
                </a:cubicBezTo>
                <a:cubicBezTo>
                  <a:pt x="580" y="373"/>
                  <a:pt x="580" y="373"/>
                  <a:pt x="580" y="373"/>
                </a:cubicBezTo>
                <a:cubicBezTo>
                  <a:pt x="537" y="345"/>
                  <a:pt x="537" y="345"/>
                  <a:pt x="537" y="345"/>
                </a:cubicBezTo>
                <a:cubicBezTo>
                  <a:pt x="539" y="333"/>
                  <a:pt x="540" y="322"/>
                  <a:pt x="541" y="310"/>
                </a:cubicBez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1" name="Freeform 7"/>
          <p:cNvSpPr>
            <a:spLocks noEditPoints="1"/>
          </p:cNvSpPr>
          <p:nvPr/>
        </p:nvSpPr>
        <p:spPr bwMode="auto">
          <a:xfrm>
            <a:off x="16393230" y="1766664"/>
            <a:ext cx="5349878" cy="5362576"/>
          </a:xfrm>
          <a:custGeom>
            <a:avLst/>
            <a:gdLst>
              <a:gd name="T0" fmla="*/ 712 w 712"/>
              <a:gd name="T1" fmla="*/ 373 h 713"/>
              <a:gd name="T2" fmla="*/ 651 w 712"/>
              <a:gd name="T3" fmla="*/ 313 h 713"/>
              <a:gd name="T4" fmla="*/ 693 w 712"/>
              <a:gd name="T5" fmla="*/ 238 h 713"/>
              <a:gd name="T6" fmla="*/ 611 w 712"/>
              <a:gd name="T7" fmla="*/ 202 h 713"/>
              <a:gd name="T8" fmla="*/ 620 w 712"/>
              <a:gd name="T9" fmla="*/ 116 h 713"/>
              <a:gd name="T10" fmla="*/ 534 w 712"/>
              <a:gd name="T11" fmla="*/ 117 h 713"/>
              <a:gd name="T12" fmla="*/ 510 w 712"/>
              <a:gd name="T13" fmla="*/ 35 h 713"/>
              <a:gd name="T14" fmla="*/ 427 w 712"/>
              <a:gd name="T15" fmla="*/ 67 h 713"/>
              <a:gd name="T16" fmla="*/ 373 w 712"/>
              <a:gd name="T17" fmla="*/ 0 h 713"/>
              <a:gd name="T18" fmla="*/ 313 w 712"/>
              <a:gd name="T19" fmla="*/ 61 h 713"/>
              <a:gd name="T20" fmla="*/ 237 w 712"/>
              <a:gd name="T21" fmla="*/ 19 h 713"/>
              <a:gd name="T22" fmla="*/ 201 w 712"/>
              <a:gd name="T23" fmla="*/ 101 h 713"/>
              <a:gd name="T24" fmla="*/ 116 w 712"/>
              <a:gd name="T25" fmla="*/ 92 h 713"/>
              <a:gd name="T26" fmla="*/ 117 w 712"/>
              <a:gd name="T27" fmla="*/ 178 h 713"/>
              <a:gd name="T28" fmla="*/ 34 w 712"/>
              <a:gd name="T29" fmla="*/ 202 h 713"/>
              <a:gd name="T30" fmla="*/ 66 w 712"/>
              <a:gd name="T31" fmla="*/ 285 h 713"/>
              <a:gd name="T32" fmla="*/ 0 w 712"/>
              <a:gd name="T33" fmla="*/ 339 h 713"/>
              <a:gd name="T34" fmla="*/ 61 w 712"/>
              <a:gd name="T35" fmla="*/ 400 h 713"/>
              <a:gd name="T36" fmla="*/ 18 w 712"/>
              <a:gd name="T37" fmla="*/ 475 h 713"/>
              <a:gd name="T38" fmla="*/ 101 w 712"/>
              <a:gd name="T39" fmla="*/ 511 h 713"/>
              <a:gd name="T40" fmla="*/ 92 w 712"/>
              <a:gd name="T41" fmla="*/ 596 h 713"/>
              <a:gd name="T42" fmla="*/ 178 w 712"/>
              <a:gd name="T43" fmla="*/ 595 h 713"/>
              <a:gd name="T44" fmla="*/ 202 w 712"/>
              <a:gd name="T45" fmla="*/ 678 h 713"/>
              <a:gd name="T46" fmla="*/ 285 w 712"/>
              <a:gd name="T47" fmla="*/ 646 h 713"/>
              <a:gd name="T48" fmla="*/ 339 w 712"/>
              <a:gd name="T49" fmla="*/ 713 h 713"/>
              <a:gd name="T50" fmla="*/ 399 w 712"/>
              <a:gd name="T51" fmla="*/ 651 h 713"/>
              <a:gd name="T52" fmla="*/ 475 w 712"/>
              <a:gd name="T53" fmla="*/ 693 h 713"/>
              <a:gd name="T54" fmla="*/ 510 w 712"/>
              <a:gd name="T55" fmla="*/ 611 h 713"/>
              <a:gd name="T56" fmla="*/ 596 w 712"/>
              <a:gd name="T57" fmla="*/ 620 h 713"/>
              <a:gd name="T58" fmla="*/ 595 w 712"/>
              <a:gd name="T59" fmla="*/ 534 h 713"/>
              <a:gd name="T60" fmla="*/ 678 w 712"/>
              <a:gd name="T61" fmla="*/ 510 h 713"/>
              <a:gd name="T62" fmla="*/ 645 w 712"/>
              <a:gd name="T63" fmla="*/ 427 h 713"/>
              <a:gd name="T64" fmla="*/ 294 w 712"/>
              <a:gd name="T65" fmla="*/ 136 h 713"/>
              <a:gd name="T66" fmla="*/ 418 w 712"/>
              <a:gd name="T67" fmla="*/ 577 h 713"/>
              <a:gd name="T68" fmla="*/ 294 w 712"/>
              <a:gd name="T69" fmla="*/ 13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713">
                <a:moveTo>
                  <a:pt x="707" y="418"/>
                </a:moveTo>
                <a:cubicBezTo>
                  <a:pt x="712" y="373"/>
                  <a:pt x="712" y="373"/>
                  <a:pt x="712" y="373"/>
                </a:cubicBezTo>
                <a:cubicBezTo>
                  <a:pt x="654" y="351"/>
                  <a:pt x="654" y="351"/>
                  <a:pt x="654" y="351"/>
                </a:cubicBezTo>
                <a:cubicBezTo>
                  <a:pt x="654" y="338"/>
                  <a:pt x="653" y="326"/>
                  <a:pt x="651" y="313"/>
                </a:cubicBezTo>
                <a:cubicBezTo>
                  <a:pt x="705" y="281"/>
                  <a:pt x="705" y="281"/>
                  <a:pt x="705" y="281"/>
                </a:cubicBezTo>
                <a:cubicBezTo>
                  <a:pt x="693" y="238"/>
                  <a:pt x="693" y="238"/>
                  <a:pt x="693" y="238"/>
                </a:cubicBezTo>
                <a:cubicBezTo>
                  <a:pt x="630" y="239"/>
                  <a:pt x="630" y="239"/>
                  <a:pt x="630" y="239"/>
                </a:cubicBezTo>
                <a:cubicBezTo>
                  <a:pt x="624" y="226"/>
                  <a:pt x="618" y="214"/>
                  <a:pt x="611" y="202"/>
                </a:cubicBezTo>
                <a:cubicBezTo>
                  <a:pt x="648" y="152"/>
                  <a:pt x="648" y="152"/>
                  <a:pt x="648" y="152"/>
                </a:cubicBezTo>
                <a:cubicBezTo>
                  <a:pt x="620" y="116"/>
                  <a:pt x="620" y="116"/>
                  <a:pt x="620" y="116"/>
                </a:cubicBezTo>
                <a:cubicBezTo>
                  <a:pt x="563" y="142"/>
                  <a:pt x="563" y="142"/>
                  <a:pt x="563" y="142"/>
                </a:cubicBezTo>
                <a:cubicBezTo>
                  <a:pt x="554" y="133"/>
                  <a:pt x="544" y="125"/>
                  <a:pt x="534" y="117"/>
                </a:cubicBezTo>
                <a:cubicBezTo>
                  <a:pt x="550" y="57"/>
                  <a:pt x="550" y="57"/>
                  <a:pt x="550" y="57"/>
                </a:cubicBezTo>
                <a:cubicBezTo>
                  <a:pt x="510" y="35"/>
                  <a:pt x="510" y="35"/>
                  <a:pt x="510" y="35"/>
                </a:cubicBezTo>
                <a:cubicBezTo>
                  <a:pt x="467" y="80"/>
                  <a:pt x="467" y="80"/>
                  <a:pt x="467" y="80"/>
                </a:cubicBezTo>
                <a:cubicBezTo>
                  <a:pt x="454" y="74"/>
                  <a:pt x="440" y="70"/>
                  <a:pt x="427" y="67"/>
                </a:cubicBezTo>
                <a:cubicBezTo>
                  <a:pt x="418" y="5"/>
                  <a:pt x="418" y="5"/>
                  <a:pt x="418" y="5"/>
                </a:cubicBezTo>
                <a:cubicBezTo>
                  <a:pt x="373" y="0"/>
                  <a:pt x="373" y="0"/>
                  <a:pt x="373" y="0"/>
                </a:cubicBezTo>
                <a:cubicBezTo>
                  <a:pt x="350" y="58"/>
                  <a:pt x="350" y="58"/>
                  <a:pt x="350" y="58"/>
                </a:cubicBezTo>
                <a:cubicBezTo>
                  <a:pt x="338" y="58"/>
                  <a:pt x="325" y="60"/>
                  <a:pt x="313" y="61"/>
                </a:cubicBezTo>
                <a:cubicBezTo>
                  <a:pt x="281" y="6"/>
                  <a:pt x="281" y="6"/>
                  <a:pt x="281" y="6"/>
                </a:cubicBezTo>
                <a:cubicBezTo>
                  <a:pt x="237" y="19"/>
                  <a:pt x="237" y="19"/>
                  <a:pt x="237" y="19"/>
                </a:cubicBezTo>
                <a:cubicBezTo>
                  <a:pt x="239" y="82"/>
                  <a:pt x="239" y="82"/>
                  <a:pt x="239" y="82"/>
                </a:cubicBezTo>
                <a:cubicBezTo>
                  <a:pt x="226" y="88"/>
                  <a:pt x="213" y="94"/>
                  <a:pt x="201" y="101"/>
                </a:cubicBezTo>
                <a:cubicBezTo>
                  <a:pt x="151" y="64"/>
                  <a:pt x="151" y="64"/>
                  <a:pt x="151" y="64"/>
                </a:cubicBezTo>
                <a:cubicBezTo>
                  <a:pt x="116" y="92"/>
                  <a:pt x="116" y="92"/>
                  <a:pt x="116" y="92"/>
                </a:cubicBezTo>
                <a:cubicBezTo>
                  <a:pt x="141" y="149"/>
                  <a:pt x="141" y="149"/>
                  <a:pt x="141" y="149"/>
                </a:cubicBezTo>
                <a:cubicBezTo>
                  <a:pt x="132" y="159"/>
                  <a:pt x="124" y="168"/>
                  <a:pt x="117" y="178"/>
                </a:cubicBezTo>
                <a:cubicBezTo>
                  <a:pt x="56" y="163"/>
                  <a:pt x="56" y="163"/>
                  <a:pt x="56" y="163"/>
                </a:cubicBezTo>
                <a:cubicBezTo>
                  <a:pt x="34" y="202"/>
                  <a:pt x="34" y="202"/>
                  <a:pt x="34" y="202"/>
                </a:cubicBezTo>
                <a:cubicBezTo>
                  <a:pt x="79" y="245"/>
                  <a:pt x="79" y="245"/>
                  <a:pt x="79" y="245"/>
                </a:cubicBezTo>
                <a:cubicBezTo>
                  <a:pt x="74" y="258"/>
                  <a:pt x="70" y="272"/>
                  <a:pt x="66" y="285"/>
                </a:cubicBezTo>
                <a:cubicBezTo>
                  <a:pt x="5" y="294"/>
                  <a:pt x="5" y="294"/>
                  <a:pt x="5" y="294"/>
                </a:cubicBezTo>
                <a:cubicBezTo>
                  <a:pt x="0" y="339"/>
                  <a:pt x="0" y="339"/>
                  <a:pt x="0" y="339"/>
                </a:cubicBezTo>
                <a:cubicBezTo>
                  <a:pt x="58" y="362"/>
                  <a:pt x="58" y="362"/>
                  <a:pt x="58" y="362"/>
                </a:cubicBezTo>
                <a:cubicBezTo>
                  <a:pt x="58" y="374"/>
                  <a:pt x="59" y="387"/>
                  <a:pt x="61" y="400"/>
                </a:cubicBezTo>
                <a:cubicBezTo>
                  <a:pt x="6" y="431"/>
                  <a:pt x="6" y="431"/>
                  <a:pt x="6" y="431"/>
                </a:cubicBezTo>
                <a:cubicBezTo>
                  <a:pt x="18" y="475"/>
                  <a:pt x="18" y="475"/>
                  <a:pt x="18" y="475"/>
                </a:cubicBezTo>
                <a:cubicBezTo>
                  <a:pt x="82" y="474"/>
                  <a:pt x="82" y="474"/>
                  <a:pt x="82" y="474"/>
                </a:cubicBezTo>
                <a:cubicBezTo>
                  <a:pt x="87" y="487"/>
                  <a:pt x="94" y="499"/>
                  <a:pt x="101" y="511"/>
                </a:cubicBezTo>
                <a:cubicBezTo>
                  <a:pt x="64" y="561"/>
                  <a:pt x="64" y="561"/>
                  <a:pt x="64" y="561"/>
                </a:cubicBezTo>
                <a:cubicBezTo>
                  <a:pt x="92" y="596"/>
                  <a:pt x="92" y="596"/>
                  <a:pt x="92" y="596"/>
                </a:cubicBezTo>
                <a:cubicBezTo>
                  <a:pt x="149" y="571"/>
                  <a:pt x="149" y="571"/>
                  <a:pt x="149" y="571"/>
                </a:cubicBezTo>
                <a:cubicBezTo>
                  <a:pt x="158" y="580"/>
                  <a:pt x="168" y="588"/>
                  <a:pt x="178" y="595"/>
                </a:cubicBezTo>
                <a:cubicBezTo>
                  <a:pt x="162" y="656"/>
                  <a:pt x="162" y="656"/>
                  <a:pt x="162" y="656"/>
                </a:cubicBezTo>
                <a:cubicBezTo>
                  <a:pt x="202" y="678"/>
                  <a:pt x="202" y="678"/>
                  <a:pt x="202" y="678"/>
                </a:cubicBezTo>
                <a:cubicBezTo>
                  <a:pt x="245" y="633"/>
                  <a:pt x="245" y="633"/>
                  <a:pt x="245" y="633"/>
                </a:cubicBezTo>
                <a:cubicBezTo>
                  <a:pt x="258" y="638"/>
                  <a:pt x="271" y="642"/>
                  <a:pt x="285" y="646"/>
                </a:cubicBezTo>
                <a:cubicBezTo>
                  <a:pt x="294" y="708"/>
                  <a:pt x="294" y="708"/>
                  <a:pt x="294" y="708"/>
                </a:cubicBezTo>
                <a:cubicBezTo>
                  <a:pt x="339" y="713"/>
                  <a:pt x="339" y="713"/>
                  <a:pt x="339" y="713"/>
                </a:cubicBezTo>
                <a:cubicBezTo>
                  <a:pt x="361" y="654"/>
                  <a:pt x="361" y="654"/>
                  <a:pt x="361" y="654"/>
                </a:cubicBezTo>
                <a:cubicBezTo>
                  <a:pt x="374" y="654"/>
                  <a:pt x="387" y="653"/>
                  <a:pt x="399" y="651"/>
                </a:cubicBezTo>
                <a:cubicBezTo>
                  <a:pt x="431" y="706"/>
                  <a:pt x="431" y="706"/>
                  <a:pt x="431" y="706"/>
                </a:cubicBezTo>
                <a:cubicBezTo>
                  <a:pt x="475" y="693"/>
                  <a:pt x="475" y="693"/>
                  <a:pt x="475" y="693"/>
                </a:cubicBezTo>
                <a:cubicBezTo>
                  <a:pt x="473" y="630"/>
                  <a:pt x="473" y="630"/>
                  <a:pt x="473" y="630"/>
                </a:cubicBezTo>
                <a:cubicBezTo>
                  <a:pt x="486" y="625"/>
                  <a:pt x="499" y="618"/>
                  <a:pt x="510" y="611"/>
                </a:cubicBezTo>
                <a:cubicBezTo>
                  <a:pt x="560" y="649"/>
                  <a:pt x="560" y="649"/>
                  <a:pt x="560" y="649"/>
                </a:cubicBezTo>
                <a:cubicBezTo>
                  <a:pt x="596" y="620"/>
                  <a:pt x="596" y="620"/>
                  <a:pt x="596" y="620"/>
                </a:cubicBezTo>
                <a:cubicBezTo>
                  <a:pt x="570" y="563"/>
                  <a:pt x="570" y="563"/>
                  <a:pt x="570" y="563"/>
                </a:cubicBezTo>
                <a:cubicBezTo>
                  <a:pt x="579" y="554"/>
                  <a:pt x="587" y="544"/>
                  <a:pt x="595" y="534"/>
                </a:cubicBezTo>
                <a:cubicBezTo>
                  <a:pt x="655" y="550"/>
                  <a:pt x="655" y="550"/>
                  <a:pt x="655" y="550"/>
                </a:cubicBezTo>
                <a:cubicBezTo>
                  <a:pt x="678" y="510"/>
                  <a:pt x="678" y="510"/>
                  <a:pt x="678" y="510"/>
                </a:cubicBezTo>
                <a:cubicBezTo>
                  <a:pt x="633" y="467"/>
                  <a:pt x="633" y="467"/>
                  <a:pt x="633" y="467"/>
                </a:cubicBezTo>
                <a:cubicBezTo>
                  <a:pt x="638" y="454"/>
                  <a:pt x="642" y="441"/>
                  <a:pt x="645" y="427"/>
                </a:cubicBezTo>
                <a:lnTo>
                  <a:pt x="707" y="418"/>
                </a:lnTo>
                <a:close/>
                <a:moveTo>
                  <a:pt x="294" y="136"/>
                </a:moveTo>
                <a:cubicBezTo>
                  <a:pt x="415" y="101"/>
                  <a:pt x="542" y="172"/>
                  <a:pt x="577" y="294"/>
                </a:cubicBezTo>
                <a:cubicBezTo>
                  <a:pt x="611" y="416"/>
                  <a:pt x="540" y="543"/>
                  <a:pt x="418" y="577"/>
                </a:cubicBezTo>
                <a:cubicBezTo>
                  <a:pt x="296" y="611"/>
                  <a:pt x="170" y="540"/>
                  <a:pt x="135" y="419"/>
                </a:cubicBezTo>
                <a:cubicBezTo>
                  <a:pt x="101" y="297"/>
                  <a:pt x="172" y="170"/>
                  <a:pt x="294" y="136"/>
                </a:cubicBezTo>
                <a:close/>
              </a:path>
            </a:pathLst>
          </a:custGeom>
          <a:solidFill>
            <a:schemeClr val="bg2"/>
          </a:solidFill>
          <a:ln>
            <a:noFill/>
          </a:ln>
        </p:spPr>
        <p:txBody>
          <a:bodyPr vert="horz" wrap="square" lIns="182880" tIns="91440" rIns="182880" bIns="91440" numCol="1" anchor="t" anchorCtr="0" compatLnSpc="1">
            <a:prstTxWarp prst="textNoShape">
              <a:avLst/>
            </a:prstTxWarp>
          </a:bodyPr>
          <a:lstStyle/>
          <a:p>
            <a:endParaRPr lang="en-US" sz="3600"/>
          </a:p>
        </p:txBody>
      </p:sp>
      <p:sp>
        <p:nvSpPr>
          <p:cNvPr id="22" name="Title 1"/>
          <p:cNvSpPr txBox="1">
            <a:spLocks/>
          </p:cNvSpPr>
          <p:nvPr/>
        </p:nvSpPr>
        <p:spPr>
          <a:xfrm>
            <a:off x="1095232" y="1026335"/>
            <a:ext cx="12348627" cy="13222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tx1">
                    <a:lumMod val="90000"/>
                    <a:lumOff val="10000"/>
                  </a:schemeClr>
                </a:solidFill>
              </a:rPr>
              <a:t>Seamless integration of our products provide a great customer experience</a:t>
            </a:r>
          </a:p>
          <a:p>
            <a:pPr>
              <a:lnSpc>
                <a:spcPct val="150000"/>
              </a:lnSpc>
            </a:pPr>
            <a:r>
              <a:rPr lang="en-US" sz="3200" dirty="0">
                <a:solidFill>
                  <a:schemeClr val="tx1">
                    <a:lumMod val="90000"/>
                    <a:lumOff val="10000"/>
                  </a:schemeClr>
                </a:solidFill>
              </a:rPr>
              <a:t>Scaled to fit your dealership needs</a:t>
            </a:r>
          </a:p>
        </p:txBody>
      </p:sp>
      <p:sp>
        <p:nvSpPr>
          <p:cNvPr id="23" name="Rectangle 22"/>
          <p:cNvSpPr/>
          <p:nvPr/>
        </p:nvSpPr>
        <p:spPr>
          <a:xfrm>
            <a:off x="4020336" y="6867378"/>
            <a:ext cx="4220602" cy="2251129"/>
          </a:xfrm>
          <a:prstGeom prst="rect">
            <a:avLst/>
          </a:prstGeom>
        </p:spPr>
        <p:txBody>
          <a:bodyPr wrap="square" lIns="487680" rIns="487680" bIns="121920">
            <a:spAutoFit/>
          </a:bodyPr>
          <a:lstStyle/>
          <a:p>
            <a:pPr algn="ctr">
              <a:lnSpc>
                <a:spcPct val="89000"/>
              </a:lnSpc>
            </a:pPr>
            <a:r>
              <a:rPr lang="en-US" sz="4000" dirty="0"/>
              <a:t>Lead Gen</a:t>
            </a:r>
            <a:endParaRPr lang="en-US" sz="2800" dirty="0"/>
          </a:p>
          <a:p>
            <a:pPr algn="ctr">
              <a:lnSpc>
                <a:spcPct val="89000"/>
              </a:lnSpc>
            </a:pPr>
            <a:r>
              <a:rPr lang="en-US" sz="2800" dirty="0"/>
              <a:t>High quality leads based on your targeted demographics</a:t>
            </a:r>
          </a:p>
        </p:txBody>
      </p:sp>
      <p:sp>
        <p:nvSpPr>
          <p:cNvPr id="24" name="Rectangle 23"/>
          <p:cNvSpPr/>
          <p:nvPr/>
        </p:nvSpPr>
        <p:spPr>
          <a:xfrm>
            <a:off x="7871514" y="5002924"/>
            <a:ext cx="4642662" cy="2251129"/>
          </a:xfrm>
          <a:prstGeom prst="rect">
            <a:avLst/>
          </a:prstGeom>
        </p:spPr>
        <p:txBody>
          <a:bodyPr wrap="square" lIns="487680" rIns="487680" bIns="121920">
            <a:spAutoFit/>
          </a:bodyPr>
          <a:lstStyle/>
          <a:p>
            <a:pPr algn="ctr">
              <a:lnSpc>
                <a:spcPct val="89000"/>
              </a:lnSpc>
            </a:pPr>
            <a:r>
              <a:rPr lang="en-US" sz="4000" dirty="0">
                <a:solidFill>
                  <a:srgbClr val="FBFBFB"/>
                </a:solidFill>
              </a:rPr>
              <a:t>ILM</a:t>
            </a:r>
            <a:endParaRPr lang="en-US" sz="2800" dirty="0">
              <a:solidFill>
                <a:srgbClr val="FBFBFB"/>
              </a:solidFill>
            </a:endParaRPr>
          </a:p>
          <a:p>
            <a:pPr algn="ctr">
              <a:lnSpc>
                <a:spcPct val="89000"/>
              </a:lnSpc>
            </a:pPr>
            <a:r>
              <a:rPr lang="en-US" sz="2800" dirty="0">
                <a:solidFill>
                  <a:srgbClr val="FBFBFB"/>
                </a:solidFill>
              </a:rPr>
              <a:t>Manage all of your leads in one system. Features to suit your dealership &amp; OEM</a:t>
            </a:r>
          </a:p>
        </p:txBody>
      </p:sp>
      <p:sp>
        <p:nvSpPr>
          <p:cNvPr id="25" name="Rectangle 24"/>
          <p:cNvSpPr/>
          <p:nvPr/>
        </p:nvSpPr>
        <p:spPr>
          <a:xfrm>
            <a:off x="12468514" y="6701984"/>
            <a:ext cx="4642662" cy="3468065"/>
          </a:xfrm>
          <a:prstGeom prst="rect">
            <a:avLst/>
          </a:prstGeom>
        </p:spPr>
        <p:txBody>
          <a:bodyPr wrap="square" lIns="487680" tIns="0" rIns="487680" bIns="0">
            <a:spAutoFit/>
          </a:bodyPr>
          <a:lstStyle/>
          <a:p>
            <a:pPr algn="ctr" defTabSz="914400">
              <a:defRPr/>
            </a:pPr>
            <a:r>
              <a:rPr lang="en-US" sz="11500" dirty="0">
                <a:latin typeface="Designball-Charts-01" pitchFamily="2" charset="0"/>
                <a:ea typeface="Open Sans" panose="020B0606030504020204" pitchFamily="34" charset="0"/>
                <a:cs typeface="Arial" panose="020B0604020202020204" pitchFamily="34" charset="0"/>
              </a:rPr>
              <a:t>M</a:t>
            </a:r>
          </a:p>
          <a:p>
            <a:pPr algn="ctr">
              <a:lnSpc>
                <a:spcPct val="89000"/>
              </a:lnSpc>
            </a:pPr>
            <a:r>
              <a:rPr lang="en-US" sz="4000" dirty="0"/>
              <a:t>CRM</a:t>
            </a:r>
            <a:endParaRPr lang="en-US" sz="2800" dirty="0"/>
          </a:p>
          <a:p>
            <a:pPr algn="ctr">
              <a:lnSpc>
                <a:spcPct val="89000"/>
              </a:lnSpc>
            </a:pPr>
            <a:r>
              <a:rPr lang="en-US" sz="2800" dirty="0"/>
              <a:t>Easy to use tool to manage your daily activities </a:t>
            </a:r>
          </a:p>
        </p:txBody>
      </p:sp>
      <p:sp>
        <p:nvSpPr>
          <p:cNvPr id="28" name="Rectangle 27"/>
          <p:cNvSpPr/>
          <p:nvPr/>
        </p:nvSpPr>
        <p:spPr>
          <a:xfrm>
            <a:off x="17176306" y="2834502"/>
            <a:ext cx="3836910" cy="2798971"/>
          </a:xfrm>
          <a:prstGeom prst="rect">
            <a:avLst/>
          </a:prstGeom>
        </p:spPr>
        <p:txBody>
          <a:bodyPr wrap="square" lIns="487680" rIns="487680" bIns="121920">
            <a:spAutoFit/>
          </a:bodyPr>
          <a:lstStyle/>
          <a:p>
            <a:pPr algn="ctr" defTabSz="914400">
              <a:lnSpc>
                <a:spcPct val="89000"/>
              </a:lnSpc>
              <a:defRPr/>
            </a:pPr>
            <a:r>
              <a:rPr lang="en-US" sz="9600" dirty="0">
                <a:latin typeface="Designball-Charts-01" pitchFamily="2" charset="0"/>
                <a:ea typeface="Open Sans" panose="020B0606030504020204" pitchFamily="34" charset="0"/>
                <a:cs typeface="Arial" panose="020B0604020202020204" pitchFamily="34" charset="0"/>
              </a:rPr>
              <a:t>d</a:t>
            </a:r>
          </a:p>
          <a:p>
            <a:pPr algn="ctr">
              <a:lnSpc>
                <a:spcPct val="89000"/>
              </a:lnSpc>
            </a:pPr>
            <a:r>
              <a:rPr lang="en-US" sz="4000" dirty="0"/>
              <a:t>Follow-up</a:t>
            </a:r>
          </a:p>
          <a:p>
            <a:pPr algn="ctr">
              <a:lnSpc>
                <a:spcPct val="89000"/>
              </a:lnSpc>
            </a:pPr>
            <a:r>
              <a:rPr lang="en-US" sz="2800" dirty="0"/>
              <a:t>Automated by event or status</a:t>
            </a:r>
          </a:p>
        </p:txBody>
      </p:sp>
    </p:spTree>
    <p:extLst>
      <p:ext uri="{BB962C8B-B14F-4D97-AF65-F5344CB8AC3E}">
        <p14:creationId xmlns:p14="http://schemas.microsoft.com/office/powerpoint/2010/main" val="11720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2000" decel="48000" fill="hold" nodeType="withEffect">
                                  <p:stCondLst>
                                    <p:cond delay="0"/>
                                  </p:stCondLst>
                                  <p:childTnLst>
                                    <p:animRot by="86400000">
                                      <p:cBhvr>
                                        <p:cTn id="6" dur="3000" fill="hold"/>
                                        <p:tgtEl>
                                          <p:spTgt spid="6"/>
                                        </p:tgtEl>
                                        <p:attrNameLst>
                                          <p:attrName>r</p:attrName>
                                        </p:attrNameLst>
                                      </p:cBhvr>
                                    </p:animRot>
                                  </p:childTnLst>
                                </p:cTn>
                              </p:par>
                              <p:par>
                                <p:cTn id="7" presetID="8" presetClass="emph" presetSubtype="0" accel="52000" decel="48000" fill="hold" grpId="0" nodeType="withEffect">
                                  <p:stCondLst>
                                    <p:cond delay="0"/>
                                  </p:stCondLst>
                                  <p:childTnLst>
                                    <p:animRot by="86400000">
                                      <p:cBhvr>
                                        <p:cTn id="8" dur="3000" fill="hold"/>
                                        <p:tgtEl>
                                          <p:spTgt spid="14"/>
                                        </p:tgtEl>
                                        <p:attrNameLst>
                                          <p:attrName>r</p:attrName>
                                        </p:attrNameLst>
                                      </p:cBhvr>
                                    </p:animRot>
                                  </p:childTnLst>
                                </p:cTn>
                              </p:par>
                              <p:par>
                                <p:cTn id="9" presetID="8" presetClass="emph" presetSubtype="0" accel="52000" decel="48000" fill="hold" grpId="0" nodeType="withEffect">
                                  <p:stCondLst>
                                    <p:cond delay="0"/>
                                  </p:stCondLst>
                                  <p:childTnLst>
                                    <p:animRot by="-86400000">
                                      <p:cBhvr>
                                        <p:cTn id="10" dur="3000" fill="hold"/>
                                        <p:tgtEl>
                                          <p:spTgt spid="9"/>
                                        </p:tgtEl>
                                        <p:attrNameLst>
                                          <p:attrName>r</p:attrName>
                                        </p:attrNameLst>
                                      </p:cBhvr>
                                    </p:animRot>
                                  </p:childTnLst>
                                </p:cTn>
                              </p:par>
                              <p:par>
                                <p:cTn id="11" presetID="8" presetClass="emph" presetSubtype="0" accel="52000" decel="48000" fill="hold" grpId="0" nodeType="withEffect">
                                  <p:stCondLst>
                                    <p:cond delay="0"/>
                                  </p:stCondLst>
                                  <p:childTnLst>
                                    <p:animRot by="-86400000">
                                      <p:cBhvr>
                                        <p:cTn id="12" dur="3000" fill="hold"/>
                                        <p:tgtEl>
                                          <p:spTgt spid="10"/>
                                        </p:tgtEl>
                                        <p:attrNameLst>
                                          <p:attrName>r</p:attrName>
                                        </p:attrNameLst>
                                      </p:cBhvr>
                                    </p:animRot>
                                  </p:childTnLst>
                                </p:cTn>
                              </p:par>
                              <p:par>
                                <p:cTn id="13" presetID="8" presetClass="emph" presetSubtype="0" accel="52000" decel="48000" fill="hold" nodeType="withEffect">
                                  <p:stCondLst>
                                    <p:cond delay="0"/>
                                  </p:stCondLst>
                                  <p:childTnLst>
                                    <p:animRot by="-86400000">
                                      <p:cBhvr>
                                        <p:cTn id="14" dur="3000" fill="hold"/>
                                        <p:tgtEl>
                                          <p:spTgt spid="11"/>
                                        </p:tgtEl>
                                        <p:attrNameLst>
                                          <p:attrName>r</p:attrName>
                                        </p:attrNameLst>
                                      </p:cBhvr>
                                    </p:animRot>
                                  </p:childTnLst>
                                </p:cTn>
                              </p:par>
                              <p:par>
                                <p:cTn id="15" presetID="8" presetClass="emph" presetSubtype="0" accel="52000" decel="48000" fill="hold" grpId="0" nodeType="withEffect">
                                  <p:stCondLst>
                                    <p:cond delay="100"/>
                                  </p:stCondLst>
                                  <p:childTnLst>
                                    <p:animRot by="86400000">
                                      <p:cBhvr>
                                        <p:cTn id="16" dur="3000" fill="hold"/>
                                        <p:tgtEl>
                                          <p:spTgt spid="21"/>
                                        </p:tgtEl>
                                        <p:attrNameLst>
                                          <p:attrName>r</p:attrName>
                                        </p:attrNameLst>
                                      </p:cBhvr>
                                    </p:animRot>
                                  </p:childTnLst>
                                </p:cTn>
                              </p:par>
                              <p:par>
                                <p:cTn id="17" presetID="10" presetClass="entr" presetSubtype="0" fill="hold" grpId="0" nodeType="with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19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21" grpId="0" animBg="1"/>
      <p:bldP spid="23" grpId="0"/>
      <p:bldP spid="24" grpId="0"/>
      <p:bldP spid="25"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1797104" y="12449945"/>
            <a:ext cx="1342286" cy="730250"/>
          </a:xfrm>
        </p:spPr>
        <p:txBody>
          <a:bodyPr/>
          <a:lstStyle/>
          <a:p>
            <a:fld id="{8E5CEF3C-9B2D-40F3-803E-74AC2A770255}" type="slidenum">
              <a:rPr lang="en-US" smtClean="0"/>
              <a:pPr/>
              <a:t>22</a:t>
            </a:fld>
            <a:endParaRPr lang="en-US"/>
          </a:p>
        </p:txBody>
      </p:sp>
      <p:sp>
        <p:nvSpPr>
          <p:cNvPr id="8" name="Rectangle 7"/>
          <p:cNvSpPr/>
          <p:nvPr/>
        </p:nvSpPr>
        <p:spPr>
          <a:xfrm>
            <a:off x="4019332" y="3902953"/>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4" name="Group 3"/>
          <p:cNvGrpSpPr/>
          <p:nvPr/>
        </p:nvGrpSpPr>
        <p:grpSpPr>
          <a:xfrm>
            <a:off x="3782438" y="3049159"/>
            <a:ext cx="5219490" cy="1098522"/>
            <a:chOff x="1490102" y="1804020"/>
            <a:chExt cx="2372494" cy="499328"/>
          </a:xfrm>
        </p:grpSpPr>
        <p:sp>
          <p:nvSpPr>
            <p:cNvPr id="5" name="Right Triangle 4"/>
            <p:cNvSpPr/>
            <p:nvPr/>
          </p:nvSpPr>
          <p:spPr>
            <a:xfrm flipV="1">
              <a:off x="3755846" y="2192216"/>
              <a:ext cx="106750" cy="11112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6" name="Rectangle 5"/>
            <p:cNvSpPr/>
            <p:nvPr/>
          </p:nvSpPr>
          <p:spPr>
            <a:xfrm>
              <a:off x="1491054" y="1804020"/>
              <a:ext cx="2371061" cy="388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7" name="Right Triangle 6"/>
            <p:cNvSpPr/>
            <p:nvPr/>
          </p:nvSpPr>
          <p:spPr>
            <a:xfrm flipH="1" flipV="1">
              <a:off x="1490102" y="2192219"/>
              <a:ext cx="107679" cy="11112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36" name="TextBox 35"/>
          <p:cNvSpPr txBox="1"/>
          <p:nvPr/>
        </p:nvSpPr>
        <p:spPr>
          <a:xfrm>
            <a:off x="5774065" y="3068807"/>
            <a:ext cx="1236236" cy="646331"/>
          </a:xfrm>
          <a:prstGeom prst="rect">
            <a:avLst/>
          </a:prstGeom>
          <a:noFill/>
        </p:spPr>
        <p:txBody>
          <a:bodyPr wrap="none" rtlCol="0">
            <a:spAutoFit/>
          </a:bodyPr>
          <a:lstStyle/>
          <a:p>
            <a:pPr algn="ctr"/>
            <a:r>
              <a:rPr lang="en-US" sz="3600" dirty="0">
                <a:solidFill>
                  <a:schemeClr val="bg1"/>
                </a:solidFill>
              </a:rPr>
              <a:t>2009</a:t>
            </a:r>
          </a:p>
        </p:txBody>
      </p:sp>
      <p:sp>
        <p:nvSpPr>
          <p:cNvPr id="37" name="Rectangle 36"/>
          <p:cNvSpPr/>
          <p:nvPr/>
        </p:nvSpPr>
        <p:spPr>
          <a:xfrm>
            <a:off x="4019332" y="4037635"/>
            <a:ext cx="4747746" cy="584775"/>
          </a:xfrm>
          <a:prstGeom prst="rect">
            <a:avLst/>
          </a:prstGeom>
        </p:spPr>
        <p:txBody>
          <a:bodyPr wrap="square">
            <a:spAutoFit/>
          </a:bodyPr>
          <a:lstStyle/>
          <a:p>
            <a:r>
              <a:rPr lang="en-US" sz="3200" dirty="0">
                <a:latin typeface="+mj-lt"/>
              </a:rPr>
              <a:t>Diamond Desking</a:t>
            </a:r>
          </a:p>
        </p:txBody>
      </p:sp>
      <p:sp>
        <p:nvSpPr>
          <p:cNvPr id="40" name="Rectangle 39"/>
          <p:cNvSpPr/>
          <p:nvPr/>
        </p:nvSpPr>
        <p:spPr>
          <a:xfrm>
            <a:off x="9556532" y="3902953"/>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41" name="Group 40"/>
          <p:cNvGrpSpPr/>
          <p:nvPr/>
        </p:nvGrpSpPr>
        <p:grpSpPr>
          <a:xfrm>
            <a:off x="9319638" y="3049159"/>
            <a:ext cx="5219490" cy="1098522"/>
            <a:chOff x="1490102" y="1804020"/>
            <a:chExt cx="2372494" cy="499328"/>
          </a:xfrm>
        </p:grpSpPr>
        <p:sp>
          <p:nvSpPr>
            <p:cNvPr id="42" name="Right Triangle 41"/>
            <p:cNvSpPr/>
            <p:nvPr/>
          </p:nvSpPr>
          <p:spPr>
            <a:xfrm flipV="1">
              <a:off x="3755846" y="2192216"/>
              <a:ext cx="106750" cy="11112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43" name="Rectangle 42"/>
            <p:cNvSpPr/>
            <p:nvPr/>
          </p:nvSpPr>
          <p:spPr>
            <a:xfrm>
              <a:off x="1491054" y="1804020"/>
              <a:ext cx="2371061" cy="388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44" name="Right Triangle 43"/>
            <p:cNvSpPr/>
            <p:nvPr/>
          </p:nvSpPr>
          <p:spPr>
            <a:xfrm flipH="1" flipV="1">
              <a:off x="1490102" y="2192219"/>
              <a:ext cx="107679" cy="11112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45" name="TextBox 44"/>
          <p:cNvSpPr txBox="1"/>
          <p:nvPr/>
        </p:nvSpPr>
        <p:spPr>
          <a:xfrm>
            <a:off x="11311265" y="3068807"/>
            <a:ext cx="1236236" cy="646331"/>
          </a:xfrm>
          <a:prstGeom prst="rect">
            <a:avLst/>
          </a:prstGeom>
          <a:noFill/>
        </p:spPr>
        <p:txBody>
          <a:bodyPr wrap="none" rtlCol="0">
            <a:spAutoFit/>
          </a:bodyPr>
          <a:lstStyle/>
          <a:p>
            <a:pPr algn="ctr"/>
            <a:r>
              <a:rPr lang="en-US" sz="3600" dirty="0">
                <a:solidFill>
                  <a:schemeClr val="bg1"/>
                </a:solidFill>
              </a:rPr>
              <a:t>2010</a:t>
            </a:r>
          </a:p>
        </p:txBody>
      </p:sp>
      <p:sp>
        <p:nvSpPr>
          <p:cNvPr id="46" name="Rectangle 45"/>
          <p:cNvSpPr/>
          <p:nvPr/>
        </p:nvSpPr>
        <p:spPr>
          <a:xfrm>
            <a:off x="9556532" y="4037635"/>
            <a:ext cx="4747746" cy="584775"/>
          </a:xfrm>
          <a:prstGeom prst="rect">
            <a:avLst/>
          </a:prstGeom>
        </p:spPr>
        <p:txBody>
          <a:bodyPr wrap="square">
            <a:spAutoFit/>
          </a:bodyPr>
          <a:lstStyle/>
          <a:p>
            <a:r>
              <a:rPr lang="en-US" sz="3200" dirty="0">
                <a:latin typeface="+mj-lt"/>
              </a:rPr>
              <a:t>Platinum Desking</a:t>
            </a:r>
          </a:p>
        </p:txBody>
      </p:sp>
      <p:sp>
        <p:nvSpPr>
          <p:cNvPr id="47" name="Rectangle 46"/>
          <p:cNvSpPr/>
          <p:nvPr/>
        </p:nvSpPr>
        <p:spPr>
          <a:xfrm>
            <a:off x="15093732" y="3902953"/>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48" name="Group 47"/>
          <p:cNvGrpSpPr/>
          <p:nvPr/>
        </p:nvGrpSpPr>
        <p:grpSpPr>
          <a:xfrm>
            <a:off x="14856838" y="3049159"/>
            <a:ext cx="5219490" cy="1098522"/>
            <a:chOff x="1490102" y="1804020"/>
            <a:chExt cx="2372494" cy="499328"/>
          </a:xfrm>
        </p:grpSpPr>
        <p:sp>
          <p:nvSpPr>
            <p:cNvPr id="49" name="Right Triangle 48"/>
            <p:cNvSpPr/>
            <p:nvPr/>
          </p:nvSpPr>
          <p:spPr>
            <a:xfrm flipV="1">
              <a:off x="3755846" y="2192216"/>
              <a:ext cx="106750" cy="11112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50" name="Rectangle 49"/>
            <p:cNvSpPr/>
            <p:nvPr/>
          </p:nvSpPr>
          <p:spPr>
            <a:xfrm>
              <a:off x="1491054" y="1804020"/>
              <a:ext cx="2371061" cy="388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51" name="Right Triangle 50"/>
            <p:cNvSpPr/>
            <p:nvPr/>
          </p:nvSpPr>
          <p:spPr>
            <a:xfrm flipH="1" flipV="1">
              <a:off x="1490102" y="2192219"/>
              <a:ext cx="107679" cy="11112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52" name="TextBox 51"/>
          <p:cNvSpPr txBox="1"/>
          <p:nvPr/>
        </p:nvSpPr>
        <p:spPr>
          <a:xfrm>
            <a:off x="16848465" y="3068807"/>
            <a:ext cx="1236236" cy="646331"/>
          </a:xfrm>
          <a:prstGeom prst="rect">
            <a:avLst/>
          </a:prstGeom>
          <a:noFill/>
        </p:spPr>
        <p:txBody>
          <a:bodyPr wrap="none" rtlCol="0">
            <a:spAutoFit/>
          </a:bodyPr>
          <a:lstStyle/>
          <a:p>
            <a:pPr algn="ctr"/>
            <a:r>
              <a:rPr lang="en-US" sz="3600" dirty="0">
                <a:solidFill>
                  <a:schemeClr val="bg1"/>
                </a:solidFill>
              </a:rPr>
              <a:t>2011</a:t>
            </a:r>
          </a:p>
        </p:txBody>
      </p:sp>
      <p:sp>
        <p:nvSpPr>
          <p:cNvPr id="53" name="Rectangle 52"/>
          <p:cNvSpPr/>
          <p:nvPr/>
        </p:nvSpPr>
        <p:spPr>
          <a:xfrm>
            <a:off x="15093732" y="4037635"/>
            <a:ext cx="4747746" cy="584775"/>
          </a:xfrm>
          <a:prstGeom prst="rect">
            <a:avLst/>
          </a:prstGeom>
        </p:spPr>
        <p:txBody>
          <a:bodyPr wrap="square">
            <a:spAutoFit/>
          </a:bodyPr>
          <a:lstStyle/>
          <a:p>
            <a:r>
              <a:rPr lang="en-US" sz="3200" dirty="0">
                <a:latin typeface="+mj-lt"/>
              </a:rPr>
              <a:t>Diamond Desking</a:t>
            </a:r>
          </a:p>
        </p:txBody>
      </p:sp>
      <p:sp>
        <p:nvSpPr>
          <p:cNvPr id="54" name="Rectangle 53"/>
          <p:cNvSpPr/>
          <p:nvPr/>
        </p:nvSpPr>
        <p:spPr>
          <a:xfrm>
            <a:off x="4019332" y="8372355"/>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55" name="Group 54"/>
          <p:cNvGrpSpPr/>
          <p:nvPr/>
        </p:nvGrpSpPr>
        <p:grpSpPr>
          <a:xfrm>
            <a:off x="3782438" y="7518561"/>
            <a:ext cx="5219490" cy="1098522"/>
            <a:chOff x="1490102" y="1804020"/>
            <a:chExt cx="2372494" cy="499328"/>
          </a:xfrm>
        </p:grpSpPr>
        <p:sp>
          <p:nvSpPr>
            <p:cNvPr id="56" name="Right Triangle 55"/>
            <p:cNvSpPr/>
            <p:nvPr/>
          </p:nvSpPr>
          <p:spPr>
            <a:xfrm flipV="1">
              <a:off x="3755846" y="2192216"/>
              <a:ext cx="106750" cy="11112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57" name="Rectangle 56"/>
            <p:cNvSpPr/>
            <p:nvPr/>
          </p:nvSpPr>
          <p:spPr>
            <a:xfrm>
              <a:off x="1491054" y="1804020"/>
              <a:ext cx="2371061" cy="388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58" name="Right Triangle 57"/>
            <p:cNvSpPr/>
            <p:nvPr/>
          </p:nvSpPr>
          <p:spPr>
            <a:xfrm flipH="1" flipV="1">
              <a:off x="1490102" y="2192219"/>
              <a:ext cx="107679" cy="11112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59" name="TextBox 58"/>
          <p:cNvSpPr txBox="1"/>
          <p:nvPr/>
        </p:nvSpPr>
        <p:spPr>
          <a:xfrm>
            <a:off x="5774065" y="7538209"/>
            <a:ext cx="1236236" cy="646331"/>
          </a:xfrm>
          <a:prstGeom prst="rect">
            <a:avLst/>
          </a:prstGeom>
          <a:noFill/>
        </p:spPr>
        <p:txBody>
          <a:bodyPr wrap="none" rtlCol="0">
            <a:spAutoFit/>
          </a:bodyPr>
          <a:lstStyle/>
          <a:p>
            <a:pPr algn="ctr"/>
            <a:r>
              <a:rPr lang="en-US" sz="3600" dirty="0">
                <a:solidFill>
                  <a:schemeClr val="bg1"/>
                </a:solidFill>
              </a:rPr>
              <a:t>2012</a:t>
            </a:r>
          </a:p>
        </p:txBody>
      </p:sp>
      <p:sp>
        <p:nvSpPr>
          <p:cNvPr id="60" name="Rectangle 59"/>
          <p:cNvSpPr/>
          <p:nvPr/>
        </p:nvSpPr>
        <p:spPr>
          <a:xfrm>
            <a:off x="4019332" y="8507035"/>
            <a:ext cx="4747746" cy="1077218"/>
          </a:xfrm>
          <a:prstGeom prst="rect">
            <a:avLst/>
          </a:prstGeom>
        </p:spPr>
        <p:txBody>
          <a:bodyPr wrap="square">
            <a:spAutoFit/>
          </a:bodyPr>
          <a:lstStyle/>
          <a:p>
            <a:r>
              <a:rPr lang="en-US" sz="3200" dirty="0">
                <a:latin typeface="+mj-lt"/>
              </a:rPr>
              <a:t>Diamond Desking</a:t>
            </a:r>
          </a:p>
          <a:p>
            <a:r>
              <a:rPr lang="en-US" sz="3200" dirty="0">
                <a:latin typeface="+mj-lt"/>
              </a:rPr>
              <a:t>Platinum CRM</a:t>
            </a:r>
          </a:p>
        </p:txBody>
      </p:sp>
      <p:sp>
        <p:nvSpPr>
          <p:cNvPr id="61" name="Rectangle 60"/>
          <p:cNvSpPr/>
          <p:nvPr/>
        </p:nvSpPr>
        <p:spPr>
          <a:xfrm>
            <a:off x="9556532" y="8372355"/>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2" name="Group 61"/>
          <p:cNvGrpSpPr/>
          <p:nvPr/>
        </p:nvGrpSpPr>
        <p:grpSpPr>
          <a:xfrm>
            <a:off x="9319638" y="7518561"/>
            <a:ext cx="5219490" cy="1098522"/>
            <a:chOff x="1490102" y="1804020"/>
            <a:chExt cx="2372494" cy="499328"/>
          </a:xfrm>
        </p:grpSpPr>
        <p:sp>
          <p:nvSpPr>
            <p:cNvPr id="63" name="Right Triangle 62"/>
            <p:cNvSpPr/>
            <p:nvPr/>
          </p:nvSpPr>
          <p:spPr>
            <a:xfrm flipV="1">
              <a:off x="3755846" y="2192216"/>
              <a:ext cx="106750" cy="11112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64" name="Rectangle 63"/>
            <p:cNvSpPr/>
            <p:nvPr/>
          </p:nvSpPr>
          <p:spPr>
            <a:xfrm>
              <a:off x="1491054" y="1804020"/>
              <a:ext cx="2371061" cy="388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65" name="Right Triangle 64"/>
            <p:cNvSpPr/>
            <p:nvPr/>
          </p:nvSpPr>
          <p:spPr>
            <a:xfrm flipH="1" flipV="1">
              <a:off x="1490102" y="2192219"/>
              <a:ext cx="107679" cy="11112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66" name="TextBox 65"/>
          <p:cNvSpPr txBox="1"/>
          <p:nvPr/>
        </p:nvSpPr>
        <p:spPr>
          <a:xfrm>
            <a:off x="11311265" y="7538209"/>
            <a:ext cx="1236236" cy="646331"/>
          </a:xfrm>
          <a:prstGeom prst="rect">
            <a:avLst/>
          </a:prstGeom>
          <a:noFill/>
        </p:spPr>
        <p:txBody>
          <a:bodyPr wrap="none" rtlCol="0">
            <a:spAutoFit/>
          </a:bodyPr>
          <a:lstStyle/>
          <a:p>
            <a:pPr algn="ctr"/>
            <a:r>
              <a:rPr lang="en-US" sz="3600" dirty="0">
                <a:solidFill>
                  <a:schemeClr val="bg1"/>
                </a:solidFill>
              </a:rPr>
              <a:t>2013</a:t>
            </a:r>
          </a:p>
        </p:txBody>
      </p:sp>
      <p:sp>
        <p:nvSpPr>
          <p:cNvPr id="67" name="Rectangle 66"/>
          <p:cNvSpPr/>
          <p:nvPr/>
        </p:nvSpPr>
        <p:spPr>
          <a:xfrm>
            <a:off x="9556532" y="8507035"/>
            <a:ext cx="4747746" cy="1077218"/>
          </a:xfrm>
          <a:prstGeom prst="rect">
            <a:avLst/>
          </a:prstGeom>
        </p:spPr>
        <p:txBody>
          <a:bodyPr wrap="square">
            <a:spAutoFit/>
          </a:bodyPr>
          <a:lstStyle/>
          <a:p>
            <a:r>
              <a:rPr lang="en-US" sz="3200" dirty="0"/>
              <a:t>Diamond Desking</a:t>
            </a:r>
          </a:p>
          <a:p>
            <a:r>
              <a:rPr lang="en-US" sz="3200" dirty="0"/>
              <a:t>Platinum CRM</a:t>
            </a:r>
          </a:p>
        </p:txBody>
      </p:sp>
      <p:sp>
        <p:nvSpPr>
          <p:cNvPr id="68" name="Rectangle 67"/>
          <p:cNvSpPr/>
          <p:nvPr/>
        </p:nvSpPr>
        <p:spPr>
          <a:xfrm>
            <a:off x="15093732" y="8372355"/>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9" name="Group 68"/>
          <p:cNvGrpSpPr/>
          <p:nvPr/>
        </p:nvGrpSpPr>
        <p:grpSpPr>
          <a:xfrm>
            <a:off x="14856838" y="7518561"/>
            <a:ext cx="5219490" cy="1098522"/>
            <a:chOff x="1490102" y="1804020"/>
            <a:chExt cx="2372494" cy="499328"/>
          </a:xfrm>
        </p:grpSpPr>
        <p:sp>
          <p:nvSpPr>
            <p:cNvPr id="70" name="Right Triangle 69"/>
            <p:cNvSpPr/>
            <p:nvPr/>
          </p:nvSpPr>
          <p:spPr>
            <a:xfrm flipV="1">
              <a:off x="3755846" y="2192216"/>
              <a:ext cx="106750" cy="111129"/>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71" name="Rectangle 70"/>
            <p:cNvSpPr/>
            <p:nvPr/>
          </p:nvSpPr>
          <p:spPr>
            <a:xfrm>
              <a:off x="1491054" y="1804020"/>
              <a:ext cx="2371061" cy="388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72" name="Right Triangle 71"/>
            <p:cNvSpPr/>
            <p:nvPr/>
          </p:nvSpPr>
          <p:spPr>
            <a:xfrm flipH="1" flipV="1">
              <a:off x="1490102" y="2192219"/>
              <a:ext cx="107679" cy="111129"/>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73" name="TextBox 72"/>
          <p:cNvSpPr txBox="1"/>
          <p:nvPr/>
        </p:nvSpPr>
        <p:spPr>
          <a:xfrm>
            <a:off x="16848465" y="7538209"/>
            <a:ext cx="1236236" cy="646331"/>
          </a:xfrm>
          <a:prstGeom prst="rect">
            <a:avLst/>
          </a:prstGeom>
          <a:noFill/>
        </p:spPr>
        <p:txBody>
          <a:bodyPr wrap="none" rtlCol="0">
            <a:spAutoFit/>
          </a:bodyPr>
          <a:lstStyle/>
          <a:p>
            <a:pPr algn="ctr"/>
            <a:r>
              <a:rPr lang="en-US" sz="3600" dirty="0">
                <a:solidFill>
                  <a:schemeClr val="bg1"/>
                </a:solidFill>
              </a:rPr>
              <a:t>2014</a:t>
            </a:r>
          </a:p>
        </p:txBody>
      </p:sp>
      <p:sp>
        <p:nvSpPr>
          <p:cNvPr id="74" name="Rectangle 73"/>
          <p:cNvSpPr/>
          <p:nvPr/>
        </p:nvSpPr>
        <p:spPr>
          <a:xfrm>
            <a:off x="15093732" y="8507037"/>
            <a:ext cx="4747746" cy="1569660"/>
          </a:xfrm>
          <a:prstGeom prst="rect">
            <a:avLst/>
          </a:prstGeom>
        </p:spPr>
        <p:txBody>
          <a:bodyPr wrap="square">
            <a:spAutoFit/>
          </a:bodyPr>
          <a:lstStyle/>
          <a:p>
            <a:r>
              <a:rPr lang="en-US" sz="3200" dirty="0"/>
              <a:t>Diamond Desking Diamond Direct Mail</a:t>
            </a:r>
          </a:p>
          <a:p>
            <a:r>
              <a:rPr lang="en-US" sz="3200" dirty="0"/>
              <a:t>Gold CRM</a:t>
            </a:r>
          </a:p>
        </p:txBody>
      </p:sp>
      <p:sp>
        <p:nvSpPr>
          <p:cNvPr id="75" name="Title 1"/>
          <p:cNvSpPr txBox="1">
            <a:spLocks/>
          </p:cNvSpPr>
          <p:nvPr/>
        </p:nvSpPr>
        <p:spPr>
          <a:xfrm>
            <a:off x="1830387" y="717067"/>
            <a:ext cx="20726400" cy="1635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chemeClr val="tx1">
                    <a:lumMod val="90000"/>
                    <a:lumOff val="10000"/>
                  </a:schemeClr>
                </a:solidFill>
              </a:rPr>
              <a:t>Auto Dealer Monthly Dealer Choice Awards</a:t>
            </a:r>
          </a:p>
          <a:p>
            <a:pPr algn="ctr"/>
            <a:r>
              <a:rPr lang="en-US" sz="3200" dirty="0">
                <a:solidFill>
                  <a:schemeClr val="tx1">
                    <a:lumMod val="90000"/>
                    <a:lumOff val="10000"/>
                  </a:schemeClr>
                </a:solidFill>
              </a:rPr>
              <a:t>Auto Dealer Monthly Dealer Choice Awards</a:t>
            </a:r>
          </a:p>
          <a:p>
            <a:pPr algn="ctr"/>
            <a:endParaRPr lang="en-US" sz="6400" dirty="0">
              <a:solidFill>
                <a:schemeClr val="tx1">
                  <a:lumMod val="90000"/>
                  <a:lumOff val="10000"/>
                </a:schemeClr>
              </a:solidFill>
            </a:endParaRPr>
          </a:p>
        </p:txBody>
      </p:sp>
      <p:pic>
        <p:nvPicPr>
          <p:cNvPr id="9" name="Picture 8" descr="A picture containing text, sign, watch&#10;&#10;Description automatically generated">
            <a:extLst>
              <a:ext uri="{FF2B5EF4-FFF2-40B4-BE49-F238E27FC236}">
                <a16:creationId xmlns:a16="http://schemas.microsoft.com/office/drawing/2014/main" id="{D71EC549-FFA7-4036-8CF5-9378A28AE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2643" y="536844"/>
            <a:ext cx="3491310" cy="3449270"/>
          </a:xfrm>
          <a:prstGeom prst="rect">
            <a:avLst/>
          </a:prstGeom>
        </p:spPr>
      </p:pic>
    </p:spTree>
    <p:extLst>
      <p:ext uri="{BB962C8B-B14F-4D97-AF65-F5344CB8AC3E}">
        <p14:creationId xmlns:p14="http://schemas.microsoft.com/office/powerpoint/2010/main" val="9125717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1000" fill="hold" nodeType="afterEffect" p14:presetBounceEnd="48000">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14:bounceEnd="48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accel="81000" fill="hold" grpId="0" nodeType="withEffect" p14:presetBounceEnd="48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48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2" presetClass="entr" presetSubtype="1" accel="81000" fill="hold" nodeType="afterEffect" p14:presetBounceEnd="48000">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14:bounceEnd="48000">
                                          <p:cBhvr additive="base">
                                            <p:cTn id="19" dur="1000" fill="hold"/>
                                            <p:tgtEl>
                                              <p:spTgt spid="41"/>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1" accel="81000" fill="hold" grpId="0" nodeType="withEffect" p14:presetBounceEnd="48000">
                                      <p:stCondLst>
                                        <p:cond delay="200"/>
                                      </p:stCondLst>
                                      <p:childTnLst>
                                        <p:set>
                                          <p:cBhvr>
                                            <p:cTn id="22" dur="1" fill="hold">
                                              <p:stCondLst>
                                                <p:cond delay="0"/>
                                              </p:stCondLst>
                                            </p:cTn>
                                            <p:tgtEl>
                                              <p:spTgt spid="40"/>
                                            </p:tgtEl>
                                            <p:attrNameLst>
                                              <p:attrName>style.visibility</p:attrName>
                                            </p:attrNameLst>
                                          </p:cBhvr>
                                          <p:to>
                                            <p:strVal val="visible"/>
                                          </p:to>
                                        </p:set>
                                        <p:anim calcmode="lin" valueType="num" p14:bounceEnd="48000">
                                          <p:cBhvr additive="base">
                                            <p:cTn id="23" dur="10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24" dur="1000" fill="hold"/>
                                            <p:tgtEl>
                                              <p:spTgt spid="40"/>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4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2700"/>
                                </p:stCondLst>
                                <p:childTnLst>
                                  <p:par>
                                    <p:cTn id="29" presetID="2" presetClass="entr" presetSubtype="1" accel="81000" fill="hold" nodeType="afterEffect" p14:presetBounceEnd="48000">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14:bounceEnd="48000">
                                          <p:cBhvr additive="base">
                                            <p:cTn id="31" dur="1000" fill="hold"/>
                                            <p:tgtEl>
                                              <p:spTgt spid="48"/>
                                            </p:tgtEl>
                                            <p:attrNameLst>
                                              <p:attrName>ppt_x</p:attrName>
                                            </p:attrNameLst>
                                          </p:cBhvr>
                                          <p:tavLst>
                                            <p:tav tm="0">
                                              <p:val>
                                                <p:strVal val="#ppt_x"/>
                                              </p:val>
                                            </p:tav>
                                            <p:tav tm="100000">
                                              <p:val>
                                                <p:strVal val="#ppt_x"/>
                                              </p:val>
                                            </p:tav>
                                          </p:tavLst>
                                        </p:anim>
                                        <p:anim calcmode="lin" valueType="num" p14:bounceEnd="48000">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1" accel="81000" fill="hold" grpId="0" nodeType="withEffect" p14:presetBounceEnd="48000">
                                      <p:stCondLst>
                                        <p:cond delay="200"/>
                                      </p:stCondLst>
                                      <p:childTnLst>
                                        <p:set>
                                          <p:cBhvr>
                                            <p:cTn id="34" dur="1" fill="hold">
                                              <p:stCondLst>
                                                <p:cond delay="0"/>
                                              </p:stCondLst>
                                            </p:cTn>
                                            <p:tgtEl>
                                              <p:spTgt spid="47"/>
                                            </p:tgtEl>
                                            <p:attrNameLst>
                                              <p:attrName>style.visibility</p:attrName>
                                            </p:attrNameLst>
                                          </p:cBhvr>
                                          <p:to>
                                            <p:strVal val="visible"/>
                                          </p:to>
                                        </p:set>
                                        <p:anim calcmode="lin" valueType="num" p14:bounceEnd="48000">
                                          <p:cBhvr additive="base">
                                            <p:cTn id="35" dur="1000" fill="hold"/>
                                            <p:tgtEl>
                                              <p:spTgt spid="47"/>
                                            </p:tgtEl>
                                            <p:attrNameLst>
                                              <p:attrName>ppt_x</p:attrName>
                                            </p:attrNameLst>
                                          </p:cBhvr>
                                          <p:tavLst>
                                            <p:tav tm="0">
                                              <p:val>
                                                <p:strVal val="#ppt_x"/>
                                              </p:val>
                                            </p:tav>
                                            <p:tav tm="100000">
                                              <p:val>
                                                <p:strVal val="#ppt_x"/>
                                              </p:val>
                                            </p:tav>
                                          </p:tavLst>
                                        </p:anim>
                                        <p:anim calcmode="lin" valueType="num" p14:bounceEnd="48000">
                                          <p:cBhvr additive="base">
                                            <p:cTn id="36" dur="1000" fill="hold"/>
                                            <p:tgtEl>
                                              <p:spTgt spid="47"/>
                                            </p:tgtEl>
                                            <p:attrNameLst>
                                              <p:attrName>ppt_y</p:attrName>
                                            </p:attrNameLst>
                                          </p:cBhvr>
                                          <p:tavLst>
                                            <p:tav tm="0">
                                              <p:val>
                                                <p:strVal val="0-#ppt_h/2"/>
                                              </p:val>
                                            </p:tav>
                                            <p:tav tm="100000">
                                              <p:val>
                                                <p:strVal val="#ppt_y"/>
                                              </p:val>
                                            </p:tav>
                                          </p:tavLst>
                                        </p:anim>
                                      </p:childTnLst>
                                    </p:cTn>
                                  </p:par>
                                  <p:par>
                                    <p:cTn id="37" presetID="10" presetClass="entr" presetSubtype="0" fill="hold" grpId="0" nodeType="withEffect">
                                      <p:stCondLst>
                                        <p:cond delay="40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3900"/>
                                </p:stCondLst>
                                <p:childTnLst>
                                  <p:par>
                                    <p:cTn id="41" presetID="2" presetClass="entr" presetSubtype="4" accel="81000" fill="hold" nodeType="afterEffect" p14:presetBounceEnd="48000">
                                      <p:stCondLst>
                                        <p:cond delay="500"/>
                                      </p:stCondLst>
                                      <p:childTnLst>
                                        <p:set>
                                          <p:cBhvr>
                                            <p:cTn id="42" dur="1" fill="hold">
                                              <p:stCondLst>
                                                <p:cond delay="0"/>
                                              </p:stCondLst>
                                            </p:cTn>
                                            <p:tgtEl>
                                              <p:spTgt spid="55"/>
                                            </p:tgtEl>
                                            <p:attrNameLst>
                                              <p:attrName>style.visibility</p:attrName>
                                            </p:attrNameLst>
                                          </p:cBhvr>
                                          <p:to>
                                            <p:strVal val="visible"/>
                                          </p:to>
                                        </p:set>
                                        <p:anim calcmode="lin" valueType="num" p14:bounceEnd="48000">
                                          <p:cBhvr additive="base">
                                            <p:cTn id="43" dur="1000" fill="hold"/>
                                            <p:tgtEl>
                                              <p:spTgt spid="55"/>
                                            </p:tgtEl>
                                            <p:attrNameLst>
                                              <p:attrName>ppt_x</p:attrName>
                                            </p:attrNameLst>
                                          </p:cBhvr>
                                          <p:tavLst>
                                            <p:tav tm="0">
                                              <p:val>
                                                <p:strVal val="#ppt_x"/>
                                              </p:val>
                                            </p:tav>
                                            <p:tav tm="100000">
                                              <p:val>
                                                <p:strVal val="#ppt_x"/>
                                              </p:val>
                                            </p:tav>
                                          </p:tavLst>
                                        </p:anim>
                                        <p:anim calcmode="lin" valueType="num" p14:bounceEnd="48000">
                                          <p:cBhvr additive="base">
                                            <p:cTn id="44" dur="100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accel="81000" fill="hold" grpId="0" nodeType="withEffect" p14:presetBounceEnd="48000">
                                      <p:stCondLst>
                                        <p:cond delay="200"/>
                                      </p:stCondLst>
                                      <p:childTnLst>
                                        <p:set>
                                          <p:cBhvr>
                                            <p:cTn id="46" dur="1" fill="hold">
                                              <p:stCondLst>
                                                <p:cond delay="0"/>
                                              </p:stCondLst>
                                            </p:cTn>
                                            <p:tgtEl>
                                              <p:spTgt spid="54"/>
                                            </p:tgtEl>
                                            <p:attrNameLst>
                                              <p:attrName>style.visibility</p:attrName>
                                            </p:attrNameLst>
                                          </p:cBhvr>
                                          <p:to>
                                            <p:strVal val="visible"/>
                                          </p:to>
                                        </p:set>
                                        <p:anim calcmode="lin" valueType="num" p14:bounceEnd="48000">
                                          <p:cBhvr additive="base">
                                            <p:cTn id="47" dur="1000" fill="hold"/>
                                            <p:tgtEl>
                                              <p:spTgt spid="54"/>
                                            </p:tgtEl>
                                            <p:attrNameLst>
                                              <p:attrName>ppt_x</p:attrName>
                                            </p:attrNameLst>
                                          </p:cBhvr>
                                          <p:tavLst>
                                            <p:tav tm="0">
                                              <p:val>
                                                <p:strVal val="#ppt_x"/>
                                              </p:val>
                                            </p:tav>
                                            <p:tav tm="100000">
                                              <p:val>
                                                <p:strVal val="#ppt_x"/>
                                              </p:val>
                                            </p:tav>
                                          </p:tavLst>
                                        </p:anim>
                                        <p:anim calcmode="lin" valueType="num" p14:bounceEnd="48000">
                                          <p:cBhvr additive="base">
                                            <p:cTn id="48" dur="1000" fill="hold"/>
                                            <p:tgtEl>
                                              <p:spTgt spid="54"/>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40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5400"/>
                                </p:stCondLst>
                                <p:childTnLst>
                                  <p:par>
                                    <p:cTn id="53" presetID="2" presetClass="entr" presetSubtype="4" accel="81000" fill="hold" nodeType="afterEffect" p14:presetBounceEnd="48000">
                                      <p:stCondLst>
                                        <p:cond delay="500"/>
                                      </p:stCondLst>
                                      <p:childTnLst>
                                        <p:set>
                                          <p:cBhvr>
                                            <p:cTn id="54" dur="1" fill="hold">
                                              <p:stCondLst>
                                                <p:cond delay="0"/>
                                              </p:stCondLst>
                                            </p:cTn>
                                            <p:tgtEl>
                                              <p:spTgt spid="62"/>
                                            </p:tgtEl>
                                            <p:attrNameLst>
                                              <p:attrName>style.visibility</p:attrName>
                                            </p:attrNameLst>
                                          </p:cBhvr>
                                          <p:to>
                                            <p:strVal val="visible"/>
                                          </p:to>
                                        </p:set>
                                        <p:anim calcmode="lin" valueType="num" p14:bounceEnd="48000">
                                          <p:cBhvr additive="base">
                                            <p:cTn id="55" dur="1000" fill="hold"/>
                                            <p:tgtEl>
                                              <p:spTgt spid="62"/>
                                            </p:tgtEl>
                                            <p:attrNameLst>
                                              <p:attrName>ppt_x</p:attrName>
                                            </p:attrNameLst>
                                          </p:cBhvr>
                                          <p:tavLst>
                                            <p:tav tm="0">
                                              <p:val>
                                                <p:strVal val="#ppt_x"/>
                                              </p:val>
                                            </p:tav>
                                            <p:tav tm="100000">
                                              <p:val>
                                                <p:strVal val="#ppt_x"/>
                                              </p:val>
                                            </p:tav>
                                          </p:tavLst>
                                        </p:anim>
                                        <p:anim calcmode="lin" valueType="num" p14:bounceEnd="48000">
                                          <p:cBhvr additive="base">
                                            <p:cTn id="56" dur="10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accel="81000" fill="hold" grpId="0" nodeType="withEffect" p14:presetBounceEnd="48000">
                                      <p:stCondLst>
                                        <p:cond delay="200"/>
                                      </p:stCondLst>
                                      <p:childTnLst>
                                        <p:set>
                                          <p:cBhvr>
                                            <p:cTn id="58" dur="1" fill="hold">
                                              <p:stCondLst>
                                                <p:cond delay="0"/>
                                              </p:stCondLst>
                                            </p:cTn>
                                            <p:tgtEl>
                                              <p:spTgt spid="61"/>
                                            </p:tgtEl>
                                            <p:attrNameLst>
                                              <p:attrName>style.visibility</p:attrName>
                                            </p:attrNameLst>
                                          </p:cBhvr>
                                          <p:to>
                                            <p:strVal val="visible"/>
                                          </p:to>
                                        </p:set>
                                        <p:anim calcmode="lin" valueType="num" p14:bounceEnd="48000">
                                          <p:cBhvr additive="base">
                                            <p:cTn id="59" dur="1000" fill="hold"/>
                                            <p:tgtEl>
                                              <p:spTgt spid="61"/>
                                            </p:tgtEl>
                                            <p:attrNameLst>
                                              <p:attrName>ppt_x</p:attrName>
                                            </p:attrNameLst>
                                          </p:cBhvr>
                                          <p:tavLst>
                                            <p:tav tm="0">
                                              <p:val>
                                                <p:strVal val="#ppt_x"/>
                                              </p:val>
                                            </p:tav>
                                            <p:tav tm="100000">
                                              <p:val>
                                                <p:strVal val="#ppt_x"/>
                                              </p:val>
                                            </p:tav>
                                          </p:tavLst>
                                        </p:anim>
                                        <p:anim calcmode="lin" valueType="num" p14:bounceEnd="48000">
                                          <p:cBhvr additive="base">
                                            <p:cTn id="60" dur="1000" fill="hold"/>
                                            <p:tgtEl>
                                              <p:spTgt spid="61"/>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4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6900"/>
                                </p:stCondLst>
                                <p:childTnLst>
                                  <p:par>
                                    <p:cTn id="65" presetID="2" presetClass="entr" presetSubtype="4" accel="81000" fill="hold" nodeType="afterEffect" p14:presetBounceEnd="48000">
                                      <p:stCondLst>
                                        <p:cond delay="500"/>
                                      </p:stCondLst>
                                      <p:childTnLst>
                                        <p:set>
                                          <p:cBhvr>
                                            <p:cTn id="66" dur="1" fill="hold">
                                              <p:stCondLst>
                                                <p:cond delay="0"/>
                                              </p:stCondLst>
                                            </p:cTn>
                                            <p:tgtEl>
                                              <p:spTgt spid="69"/>
                                            </p:tgtEl>
                                            <p:attrNameLst>
                                              <p:attrName>style.visibility</p:attrName>
                                            </p:attrNameLst>
                                          </p:cBhvr>
                                          <p:to>
                                            <p:strVal val="visible"/>
                                          </p:to>
                                        </p:set>
                                        <p:anim calcmode="lin" valueType="num" p14:bounceEnd="48000">
                                          <p:cBhvr additive="base">
                                            <p:cTn id="67" dur="1000" fill="hold"/>
                                            <p:tgtEl>
                                              <p:spTgt spid="69"/>
                                            </p:tgtEl>
                                            <p:attrNameLst>
                                              <p:attrName>ppt_x</p:attrName>
                                            </p:attrNameLst>
                                          </p:cBhvr>
                                          <p:tavLst>
                                            <p:tav tm="0">
                                              <p:val>
                                                <p:strVal val="#ppt_x"/>
                                              </p:val>
                                            </p:tav>
                                            <p:tav tm="100000">
                                              <p:val>
                                                <p:strVal val="#ppt_x"/>
                                              </p:val>
                                            </p:tav>
                                          </p:tavLst>
                                        </p:anim>
                                        <p:anim calcmode="lin" valueType="num" p14:bounceEnd="48000">
                                          <p:cBhvr additive="base">
                                            <p:cTn id="68" dur="1000" fill="hold"/>
                                            <p:tgtEl>
                                              <p:spTgt spid="69"/>
                                            </p:tgtEl>
                                            <p:attrNameLst>
                                              <p:attrName>ppt_y</p:attrName>
                                            </p:attrNameLst>
                                          </p:cBhvr>
                                          <p:tavLst>
                                            <p:tav tm="0">
                                              <p:val>
                                                <p:strVal val="1+#ppt_h/2"/>
                                              </p:val>
                                            </p:tav>
                                            <p:tav tm="100000">
                                              <p:val>
                                                <p:strVal val="#ppt_y"/>
                                              </p:val>
                                            </p:tav>
                                          </p:tavLst>
                                        </p:anim>
                                      </p:childTnLst>
                                    </p:cTn>
                                  </p:par>
                                  <p:par>
                                    <p:cTn id="69" presetID="2" presetClass="entr" presetSubtype="4" accel="81000" fill="hold" grpId="0" nodeType="withEffect" p14:presetBounceEnd="48000">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14:bounceEnd="48000">
                                          <p:cBhvr additive="base">
                                            <p:cTn id="71" dur="1000" fill="hold"/>
                                            <p:tgtEl>
                                              <p:spTgt spid="68"/>
                                            </p:tgtEl>
                                            <p:attrNameLst>
                                              <p:attrName>ppt_x</p:attrName>
                                            </p:attrNameLst>
                                          </p:cBhvr>
                                          <p:tavLst>
                                            <p:tav tm="0">
                                              <p:val>
                                                <p:strVal val="#ppt_x"/>
                                              </p:val>
                                            </p:tav>
                                            <p:tav tm="100000">
                                              <p:val>
                                                <p:strVal val="#ppt_x"/>
                                              </p:val>
                                            </p:tav>
                                          </p:tavLst>
                                        </p:anim>
                                        <p:anim calcmode="lin" valueType="num" p14:bounceEnd="48000">
                                          <p:cBhvr additive="base">
                                            <p:cTn id="72" dur="1000" fill="hold"/>
                                            <p:tgtEl>
                                              <p:spTgt spid="68"/>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40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p:bldP spid="40" grpId="0" animBg="1"/>
          <p:bldP spid="46" grpId="0"/>
          <p:bldP spid="47" grpId="0" animBg="1"/>
          <p:bldP spid="53" grpId="0"/>
          <p:bldP spid="54" grpId="0" animBg="1"/>
          <p:bldP spid="60" grpId="0"/>
          <p:bldP spid="61" grpId="0" animBg="1"/>
          <p:bldP spid="67" grpId="0"/>
          <p:bldP spid="68" grpId="0" animBg="1"/>
          <p:bldP spid="7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100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accel="81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2" presetClass="entr" presetSubtype="1" accel="8100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1" accel="81000" fill="hold" grpId="0" nodeType="withEffect">
                                      <p:stCondLst>
                                        <p:cond delay="20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1000" fill="hold"/>
                                            <p:tgtEl>
                                              <p:spTgt spid="40"/>
                                            </p:tgtEl>
                                            <p:attrNameLst>
                                              <p:attrName>ppt_x</p:attrName>
                                            </p:attrNameLst>
                                          </p:cBhvr>
                                          <p:tavLst>
                                            <p:tav tm="0">
                                              <p:val>
                                                <p:strVal val="#ppt_x"/>
                                              </p:val>
                                            </p:tav>
                                            <p:tav tm="100000">
                                              <p:val>
                                                <p:strVal val="#ppt_x"/>
                                              </p:val>
                                            </p:tav>
                                          </p:tavLst>
                                        </p:anim>
                                        <p:anim calcmode="lin" valueType="num">
                                          <p:cBhvr additive="base">
                                            <p:cTn id="24" dur="1000" fill="hold"/>
                                            <p:tgtEl>
                                              <p:spTgt spid="40"/>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4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2700"/>
                                </p:stCondLst>
                                <p:childTnLst>
                                  <p:par>
                                    <p:cTn id="29" presetID="2" presetClass="entr" presetSubtype="1" accel="8100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1" accel="81000" fill="hold" grpId="0" nodeType="withEffect">
                                      <p:stCondLst>
                                        <p:cond delay="2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ppt_x"/>
                                              </p:val>
                                            </p:tav>
                                            <p:tav tm="100000">
                                              <p:val>
                                                <p:strVal val="#ppt_x"/>
                                              </p:val>
                                            </p:tav>
                                          </p:tavLst>
                                        </p:anim>
                                        <p:anim calcmode="lin" valueType="num">
                                          <p:cBhvr additive="base">
                                            <p:cTn id="36" dur="1000" fill="hold"/>
                                            <p:tgtEl>
                                              <p:spTgt spid="47"/>
                                            </p:tgtEl>
                                            <p:attrNameLst>
                                              <p:attrName>ppt_y</p:attrName>
                                            </p:attrNameLst>
                                          </p:cBhvr>
                                          <p:tavLst>
                                            <p:tav tm="0">
                                              <p:val>
                                                <p:strVal val="0-#ppt_h/2"/>
                                              </p:val>
                                            </p:tav>
                                            <p:tav tm="100000">
                                              <p:val>
                                                <p:strVal val="#ppt_y"/>
                                              </p:val>
                                            </p:tav>
                                          </p:tavLst>
                                        </p:anim>
                                      </p:childTnLst>
                                    </p:cTn>
                                  </p:par>
                                  <p:par>
                                    <p:cTn id="37" presetID="10" presetClass="entr" presetSubtype="0" fill="hold" grpId="0" nodeType="withEffect">
                                      <p:stCondLst>
                                        <p:cond delay="40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3900"/>
                                </p:stCondLst>
                                <p:childTnLst>
                                  <p:par>
                                    <p:cTn id="41" presetID="2" presetClass="entr" presetSubtype="4" accel="81000" fill="hold" nodeType="afterEffect">
                                      <p:stCondLst>
                                        <p:cond delay="50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1000" fill="hold"/>
                                            <p:tgtEl>
                                              <p:spTgt spid="55"/>
                                            </p:tgtEl>
                                            <p:attrNameLst>
                                              <p:attrName>ppt_x</p:attrName>
                                            </p:attrNameLst>
                                          </p:cBhvr>
                                          <p:tavLst>
                                            <p:tav tm="0">
                                              <p:val>
                                                <p:strVal val="#ppt_x"/>
                                              </p:val>
                                            </p:tav>
                                            <p:tav tm="100000">
                                              <p:val>
                                                <p:strVal val="#ppt_x"/>
                                              </p:val>
                                            </p:tav>
                                          </p:tavLst>
                                        </p:anim>
                                        <p:anim calcmode="lin" valueType="num">
                                          <p:cBhvr additive="base">
                                            <p:cTn id="44" dur="100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accel="81000" fill="hold" grpId="0" nodeType="withEffect">
                                      <p:stCondLst>
                                        <p:cond delay="2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1000" fill="hold"/>
                                            <p:tgtEl>
                                              <p:spTgt spid="54"/>
                                            </p:tgtEl>
                                            <p:attrNameLst>
                                              <p:attrName>ppt_x</p:attrName>
                                            </p:attrNameLst>
                                          </p:cBhvr>
                                          <p:tavLst>
                                            <p:tav tm="0">
                                              <p:val>
                                                <p:strVal val="#ppt_x"/>
                                              </p:val>
                                            </p:tav>
                                            <p:tav tm="100000">
                                              <p:val>
                                                <p:strVal val="#ppt_x"/>
                                              </p:val>
                                            </p:tav>
                                          </p:tavLst>
                                        </p:anim>
                                        <p:anim calcmode="lin" valueType="num">
                                          <p:cBhvr additive="base">
                                            <p:cTn id="48" dur="1000" fill="hold"/>
                                            <p:tgtEl>
                                              <p:spTgt spid="54"/>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40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5400"/>
                                </p:stCondLst>
                                <p:childTnLst>
                                  <p:par>
                                    <p:cTn id="53" presetID="2" presetClass="entr" presetSubtype="4" accel="81000" fill="hold" nodeType="afterEffect">
                                      <p:stCondLst>
                                        <p:cond delay="50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1000" fill="hold"/>
                                            <p:tgtEl>
                                              <p:spTgt spid="62"/>
                                            </p:tgtEl>
                                            <p:attrNameLst>
                                              <p:attrName>ppt_x</p:attrName>
                                            </p:attrNameLst>
                                          </p:cBhvr>
                                          <p:tavLst>
                                            <p:tav tm="0">
                                              <p:val>
                                                <p:strVal val="#ppt_x"/>
                                              </p:val>
                                            </p:tav>
                                            <p:tav tm="100000">
                                              <p:val>
                                                <p:strVal val="#ppt_x"/>
                                              </p:val>
                                            </p:tav>
                                          </p:tavLst>
                                        </p:anim>
                                        <p:anim calcmode="lin" valueType="num">
                                          <p:cBhvr additive="base">
                                            <p:cTn id="56" dur="10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accel="81000" fill="hold" grpId="0" nodeType="withEffect">
                                      <p:stCondLst>
                                        <p:cond delay="20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1000" fill="hold"/>
                                            <p:tgtEl>
                                              <p:spTgt spid="61"/>
                                            </p:tgtEl>
                                            <p:attrNameLst>
                                              <p:attrName>ppt_x</p:attrName>
                                            </p:attrNameLst>
                                          </p:cBhvr>
                                          <p:tavLst>
                                            <p:tav tm="0">
                                              <p:val>
                                                <p:strVal val="#ppt_x"/>
                                              </p:val>
                                            </p:tav>
                                            <p:tav tm="100000">
                                              <p:val>
                                                <p:strVal val="#ppt_x"/>
                                              </p:val>
                                            </p:tav>
                                          </p:tavLst>
                                        </p:anim>
                                        <p:anim calcmode="lin" valueType="num">
                                          <p:cBhvr additive="base">
                                            <p:cTn id="60" dur="1000" fill="hold"/>
                                            <p:tgtEl>
                                              <p:spTgt spid="61"/>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4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6900"/>
                                </p:stCondLst>
                                <p:childTnLst>
                                  <p:par>
                                    <p:cTn id="65" presetID="2" presetClass="entr" presetSubtype="4" accel="81000" fill="hold" nodeType="afterEffect">
                                      <p:stCondLst>
                                        <p:cond delay="50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1000" fill="hold"/>
                                            <p:tgtEl>
                                              <p:spTgt spid="69"/>
                                            </p:tgtEl>
                                            <p:attrNameLst>
                                              <p:attrName>ppt_x</p:attrName>
                                            </p:attrNameLst>
                                          </p:cBhvr>
                                          <p:tavLst>
                                            <p:tav tm="0">
                                              <p:val>
                                                <p:strVal val="#ppt_x"/>
                                              </p:val>
                                            </p:tav>
                                            <p:tav tm="100000">
                                              <p:val>
                                                <p:strVal val="#ppt_x"/>
                                              </p:val>
                                            </p:tav>
                                          </p:tavLst>
                                        </p:anim>
                                        <p:anim calcmode="lin" valueType="num">
                                          <p:cBhvr additive="base">
                                            <p:cTn id="68" dur="1000" fill="hold"/>
                                            <p:tgtEl>
                                              <p:spTgt spid="69"/>
                                            </p:tgtEl>
                                            <p:attrNameLst>
                                              <p:attrName>ppt_y</p:attrName>
                                            </p:attrNameLst>
                                          </p:cBhvr>
                                          <p:tavLst>
                                            <p:tav tm="0">
                                              <p:val>
                                                <p:strVal val="1+#ppt_h/2"/>
                                              </p:val>
                                            </p:tav>
                                            <p:tav tm="100000">
                                              <p:val>
                                                <p:strVal val="#ppt_y"/>
                                              </p:val>
                                            </p:tav>
                                          </p:tavLst>
                                        </p:anim>
                                      </p:childTnLst>
                                    </p:cTn>
                                  </p:par>
                                  <p:par>
                                    <p:cTn id="69" presetID="2" presetClass="entr" presetSubtype="4" accel="81000" fill="hold" grpId="0"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additive="base">
                                            <p:cTn id="71" dur="1000" fill="hold"/>
                                            <p:tgtEl>
                                              <p:spTgt spid="68"/>
                                            </p:tgtEl>
                                            <p:attrNameLst>
                                              <p:attrName>ppt_x</p:attrName>
                                            </p:attrNameLst>
                                          </p:cBhvr>
                                          <p:tavLst>
                                            <p:tav tm="0">
                                              <p:val>
                                                <p:strVal val="#ppt_x"/>
                                              </p:val>
                                            </p:tav>
                                            <p:tav tm="100000">
                                              <p:val>
                                                <p:strVal val="#ppt_x"/>
                                              </p:val>
                                            </p:tav>
                                          </p:tavLst>
                                        </p:anim>
                                        <p:anim calcmode="lin" valueType="num">
                                          <p:cBhvr additive="base">
                                            <p:cTn id="72" dur="1000" fill="hold"/>
                                            <p:tgtEl>
                                              <p:spTgt spid="68"/>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40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p:bldP spid="40" grpId="0" animBg="1"/>
          <p:bldP spid="46" grpId="0"/>
          <p:bldP spid="47" grpId="0" animBg="1"/>
          <p:bldP spid="53" grpId="0"/>
          <p:bldP spid="54" grpId="0" animBg="1"/>
          <p:bldP spid="60" grpId="0"/>
          <p:bldP spid="61" grpId="0" animBg="1"/>
          <p:bldP spid="67" grpId="0"/>
          <p:bldP spid="68" grpId="0" animBg="1"/>
          <p:bldP spid="7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21797104" y="12449945"/>
            <a:ext cx="1342286" cy="730250"/>
          </a:xfrm>
        </p:spPr>
        <p:txBody>
          <a:bodyPr/>
          <a:lstStyle/>
          <a:p>
            <a:fld id="{8E5CEF3C-9B2D-40F3-803E-74AC2A770255}" type="slidenum">
              <a:rPr lang="en-US" smtClean="0"/>
              <a:pPr/>
              <a:t>23</a:t>
            </a:fld>
            <a:endParaRPr lang="en-US"/>
          </a:p>
        </p:txBody>
      </p:sp>
      <p:sp>
        <p:nvSpPr>
          <p:cNvPr id="8" name="Rectangle 7"/>
          <p:cNvSpPr/>
          <p:nvPr/>
        </p:nvSpPr>
        <p:spPr>
          <a:xfrm>
            <a:off x="4019332" y="3902953"/>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nvGrpSpPr>
          <p:cNvPr id="4" name="Group 3"/>
          <p:cNvGrpSpPr/>
          <p:nvPr/>
        </p:nvGrpSpPr>
        <p:grpSpPr>
          <a:xfrm>
            <a:off x="3782438" y="3049159"/>
            <a:ext cx="5219490" cy="1098522"/>
            <a:chOff x="1490102" y="1804020"/>
            <a:chExt cx="2372494" cy="499328"/>
          </a:xfrm>
        </p:grpSpPr>
        <p:sp>
          <p:nvSpPr>
            <p:cNvPr id="5" name="Right Triangle 4"/>
            <p:cNvSpPr/>
            <p:nvPr/>
          </p:nvSpPr>
          <p:spPr>
            <a:xfrm flipV="1">
              <a:off x="3755846" y="2192216"/>
              <a:ext cx="106750" cy="11112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6" name="Rectangle 5"/>
            <p:cNvSpPr/>
            <p:nvPr/>
          </p:nvSpPr>
          <p:spPr>
            <a:xfrm>
              <a:off x="1491054" y="1804020"/>
              <a:ext cx="2371061" cy="388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7" name="Right Triangle 6"/>
            <p:cNvSpPr/>
            <p:nvPr/>
          </p:nvSpPr>
          <p:spPr>
            <a:xfrm flipH="1" flipV="1">
              <a:off x="1490102" y="2192219"/>
              <a:ext cx="107679" cy="11112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36" name="TextBox 35"/>
          <p:cNvSpPr txBox="1"/>
          <p:nvPr/>
        </p:nvSpPr>
        <p:spPr>
          <a:xfrm>
            <a:off x="5774065" y="3068807"/>
            <a:ext cx="1236236" cy="646331"/>
          </a:xfrm>
          <a:prstGeom prst="rect">
            <a:avLst/>
          </a:prstGeom>
          <a:noFill/>
        </p:spPr>
        <p:txBody>
          <a:bodyPr wrap="none" rtlCol="0">
            <a:spAutoFit/>
          </a:bodyPr>
          <a:lstStyle/>
          <a:p>
            <a:pPr algn="ctr"/>
            <a:r>
              <a:rPr lang="en-US" sz="3600" dirty="0">
                <a:solidFill>
                  <a:schemeClr val="bg1"/>
                </a:solidFill>
              </a:rPr>
              <a:t>2015</a:t>
            </a:r>
          </a:p>
        </p:txBody>
      </p:sp>
      <p:sp>
        <p:nvSpPr>
          <p:cNvPr id="37" name="Rectangle 36"/>
          <p:cNvSpPr/>
          <p:nvPr/>
        </p:nvSpPr>
        <p:spPr>
          <a:xfrm>
            <a:off x="4019332" y="4037635"/>
            <a:ext cx="4747746" cy="1569660"/>
          </a:xfrm>
          <a:prstGeom prst="rect">
            <a:avLst/>
          </a:prstGeom>
        </p:spPr>
        <p:txBody>
          <a:bodyPr wrap="square">
            <a:spAutoFit/>
          </a:bodyPr>
          <a:lstStyle/>
          <a:p>
            <a:r>
              <a:rPr lang="en-US" sz="3200" dirty="0"/>
              <a:t>Diamond Desking</a:t>
            </a:r>
          </a:p>
          <a:p>
            <a:r>
              <a:rPr lang="en-US" sz="3200" dirty="0"/>
              <a:t>Diamond Direct Mail</a:t>
            </a:r>
          </a:p>
          <a:p>
            <a:r>
              <a:rPr lang="en-US" sz="3200" dirty="0"/>
              <a:t>Platinum CRM</a:t>
            </a:r>
          </a:p>
        </p:txBody>
      </p:sp>
      <p:sp>
        <p:nvSpPr>
          <p:cNvPr id="40" name="Rectangle 39"/>
          <p:cNvSpPr/>
          <p:nvPr/>
        </p:nvSpPr>
        <p:spPr>
          <a:xfrm>
            <a:off x="9556532" y="3902953"/>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41" name="Group 40"/>
          <p:cNvGrpSpPr/>
          <p:nvPr/>
        </p:nvGrpSpPr>
        <p:grpSpPr>
          <a:xfrm>
            <a:off x="9319638" y="3049159"/>
            <a:ext cx="5219490" cy="1098522"/>
            <a:chOff x="1490102" y="1804020"/>
            <a:chExt cx="2372494" cy="499328"/>
          </a:xfrm>
        </p:grpSpPr>
        <p:sp>
          <p:nvSpPr>
            <p:cNvPr id="42" name="Right Triangle 41"/>
            <p:cNvSpPr/>
            <p:nvPr/>
          </p:nvSpPr>
          <p:spPr>
            <a:xfrm flipV="1">
              <a:off x="3755846" y="2192216"/>
              <a:ext cx="106750" cy="11112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43" name="Rectangle 42"/>
            <p:cNvSpPr/>
            <p:nvPr/>
          </p:nvSpPr>
          <p:spPr>
            <a:xfrm>
              <a:off x="1491054" y="1804020"/>
              <a:ext cx="2371061" cy="388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44" name="Right Triangle 43"/>
            <p:cNvSpPr/>
            <p:nvPr/>
          </p:nvSpPr>
          <p:spPr>
            <a:xfrm flipH="1" flipV="1">
              <a:off x="1490102" y="2192219"/>
              <a:ext cx="107679" cy="11112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45" name="TextBox 44"/>
          <p:cNvSpPr txBox="1"/>
          <p:nvPr/>
        </p:nvSpPr>
        <p:spPr>
          <a:xfrm>
            <a:off x="11311265" y="3068807"/>
            <a:ext cx="1236236" cy="646331"/>
          </a:xfrm>
          <a:prstGeom prst="rect">
            <a:avLst/>
          </a:prstGeom>
          <a:noFill/>
        </p:spPr>
        <p:txBody>
          <a:bodyPr wrap="none" rtlCol="0">
            <a:spAutoFit/>
          </a:bodyPr>
          <a:lstStyle/>
          <a:p>
            <a:pPr algn="ctr"/>
            <a:r>
              <a:rPr lang="en-US" sz="3600" dirty="0">
                <a:solidFill>
                  <a:schemeClr val="bg1"/>
                </a:solidFill>
              </a:rPr>
              <a:t>2016</a:t>
            </a:r>
          </a:p>
        </p:txBody>
      </p:sp>
      <p:sp>
        <p:nvSpPr>
          <p:cNvPr id="46" name="Rectangle 45"/>
          <p:cNvSpPr/>
          <p:nvPr/>
        </p:nvSpPr>
        <p:spPr>
          <a:xfrm>
            <a:off x="9556532" y="4037635"/>
            <a:ext cx="4747746" cy="1569660"/>
          </a:xfrm>
          <a:prstGeom prst="rect">
            <a:avLst/>
          </a:prstGeom>
        </p:spPr>
        <p:txBody>
          <a:bodyPr wrap="square">
            <a:spAutoFit/>
          </a:bodyPr>
          <a:lstStyle/>
          <a:p>
            <a:r>
              <a:rPr lang="en-US" sz="3200" dirty="0"/>
              <a:t>Diamond Desking</a:t>
            </a:r>
          </a:p>
          <a:p>
            <a:r>
              <a:rPr lang="en-US" sz="3200" dirty="0"/>
              <a:t>Diamond CRM</a:t>
            </a:r>
          </a:p>
          <a:p>
            <a:r>
              <a:rPr lang="en-US" sz="3200" dirty="0"/>
              <a:t>Diamond Direct Mail</a:t>
            </a:r>
          </a:p>
        </p:txBody>
      </p:sp>
      <p:sp>
        <p:nvSpPr>
          <p:cNvPr id="47" name="Rectangle 46"/>
          <p:cNvSpPr/>
          <p:nvPr/>
        </p:nvSpPr>
        <p:spPr>
          <a:xfrm>
            <a:off x="15093732" y="3902953"/>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48" name="Group 47"/>
          <p:cNvGrpSpPr/>
          <p:nvPr/>
        </p:nvGrpSpPr>
        <p:grpSpPr>
          <a:xfrm>
            <a:off x="14856838" y="3049159"/>
            <a:ext cx="5219490" cy="1098522"/>
            <a:chOff x="1490102" y="1804020"/>
            <a:chExt cx="2372494" cy="499328"/>
          </a:xfrm>
        </p:grpSpPr>
        <p:sp>
          <p:nvSpPr>
            <p:cNvPr id="49" name="Right Triangle 48"/>
            <p:cNvSpPr/>
            <p:nvPr/>
          </p:nvSpPr>
          <p:spPr>
            <a:xfrm flipV="1">
              <a:off x="3755846" y="2192216"/>
              <a:ext cx="106750" cy="11112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50" name="Rectangle 49"/>
            <p:cNvSpPr/>
            <p:nvPr/>
          </p:nvSpPr>
          <p:spPr>
            <a:xfrm>
              <a:off x="1491054" y="1804020"/>
              <a:ext cx="2371061" cy="388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51" name="Right Triangle 50"/>
            <p:cNvSpPr/>
            <p:nvPr/>
          </p:nvSpPr>
          <p:spPr>
            <a:xfrm flipH="1" flipV="1">
              <a:off x="1490102" y="2192219"/>
              <a:ext cx="107679" cy="11112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52" name="TextBox 51"/>
          <p:cNvSpPr txBox="1"/>
          <p:nvPr/>
        </p:nvSpPr>
        <p:spPr>
          <a:xfrm>
            <a:off x="16848465" y="3068807"/>
            <a:ext cx="1236236" cy="646331"/>
          </a:xfrm>
          <a:prstGeom prst="rect">
            <a:avLst/>
          </a:prstGeom>
          <a:noFill/>
        </p:spPr>
        <p:txBody>
          <a:bodyPr wrap="none" rtlCol="0">
            <a:spAutoFit/>
          </a:bodyPr>
          <a:lstStyle/>
          <a:p>
            <a:pPr algn="ctr"/>
            <a:r>
              <a:rPr lang="en-US" sz="3600" dirty="0">
                <a:solidFill>
                  <a:schemeClr val="bg1"/>
                </a:solidFill>
              </a:rPr>
              <a:t>2017</a:t>
            </a:r>
          </a:p>
        </p:txBody>
      </p:sp>
      <p:sp>
        <p:nvSpPr>
          <p:cNvPr id="53" name="Rectangle 52"/>
          <p:cNvSpPr/>
          <p:nvPr/>
        </p:nvSpPr>
        <p:spPr>
          <a:xfrm>
            <a:off x="15093732" y="4037635"/>
            <a:ext cx="4747746" cy="1569660"/>
          </a:xfrm>
          <a:prstGeom prst="rect">
            <a:avLst/>
          </a:prstGeom>
        </p:spPr>
        <p:txBody>
          <a:bodyPr wrap="square">
            <a:spAutoFit/>
          </a:bodyPr>
          <a:lstStyle/>
          <a:p>
            <a:r>
              <a:rPr lang="en-US" sz="3200" dirty="0"/>
              <a:t>Diamond Desking</a:t>
            </a:r>
          </a:p>
          <a:p>
            <a:r>
              <a:rPr lang="en-US" sz="3200" dirty="0"/>
              <a:t>Diamond CRM</a:t>
            </a:r>
          </a:p>
          <a:p>
            <a:r>
              <a:rPr lang="en-US" sz="3200" dirty="0"/>
              <a:t>Diamond Direct Mail</a:t>
            </a:r>
          </a:p>
        </p:txBody>
      </p:sp>
      <p:sp>
        <p:nvSpPr>
          <p:cNvPr id="54" name="Rectangle 53"/>
          <p:cNvSpPr/>
          <p:nvPr/>
        </p:nvSpPr>
        <p:spPr>
          <a:xfrm>
            <a:off x="4019332" y="8372355"/>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55" name="Group 54"/>
          <p:cNvGrpSpPr/>
          <p:nvPr/>
        </p:nvGrpSpPr>
        <p:grpSpPr>
          <a:xfrm>
            <a:off x="3782438" y="7518561"/>
            <a:ext cx="5219490" cy="1098522"/>
            <a:chOff x="1490102" y="1804020"/>
            <a:chExt cx="2372494" cy="499328"/>
          </a:xfrm>
        </p:grpSpPr>
        <p:sp>
          <p:nvSpPr>
            <p:cNvPr id="56" name="Right Triangle 55"/>
            <p:cNvSpPr/>
            <p:nvPr/>
          </p:nvSpPr>
          <p:spPr>
            <a:xfrm flipV="1">
              <a:off x="3755846" y="2192216"/>
              <a:ext cx="106750" cy="11112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57" name="Rectangle 56"/>
            <p:cNvSpPr/>
            <p:nvPr/>
          </p:nvSpPr>
          <p:spPr>
            <a:xfrm>
              <a:off x="1491054" y="1804020"/>
              <a:ext cx="2371061" cy="388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58" name="Right Triangle 57"/>
            <p:cNvSpPr/>
            <p:nvPr/>
          </p:nvSpPr>
          <p:spPr>
            <a:xfrm flipH="1" flipV="1">
              <a:off x="1490102" y="2192219"/>
              <a:ext cx="107679" cy="11112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59" name="TextBox 58"/>
          <p:cNvSpPr txBox="1"/>
          <p:nvPr/>
        </p:nvSpPr>
        <p:spPr>
          <a:xfrm>
            <a:off x="5774065" y="7538209"/>
            <a:ext cx="1236236" cy="646331"/>
          </a:xfrm>
          <a:prstGeom prst="rect">
            <a:avLst/>
          </a:prstGeom>
          <a:noFill/>
        </p:spPr>
        <p:txBody>
          <a:bodyPr wrap="none" rtlCol="0">
            <a:spAutoFit/>
          </a:bodyPr>
          <a:lstStyle/>
          <a:p>
            <a:pPr algn="ctr"/>
            <a:r>
              <a:rPr lang="en-US" sz="3600" dirty="0">
                <a:solidFill>
                  <a:schemeClr val="bg1"/>
                </a:solidFill>
              </a:rPr>
              <a:t>2018</a:t>
            </a:r>
          </a:p>
        </p:txBody>
      </p:sp>
      <p:sp>
        <p:nvSpPr>
          <p:cNvPr id="60" name="Rectangle 59"/>
          <p:cNvSpPr/>
          <p:nvPr/>
        </p:nvSpPr>
        <p:spPr>
          <a:xfrm>
            <a:off x="4019332" y="8507037"/>
            <a:ext cx="4747746" cy="1569660"/>
          </a:xfrm>
          <a:prstGeom prst="rect">
            <a:avLst/>
          </a:prstGeom>
        </p:spPr>
        <p:txBody>
          <a:bodyPr wrap="square">
            <a:spAutoFit/>
          </a:bodyPr>
          <a:lstStyle/>
          <a:p>
            <a:r>
              <a:rPr lang="en-US" sz="3200" dirty="0"/>
              <a:t>Diamond Desking</a:t>
            </a:r>
          </a:p>
          <a:p>
            <a:r>
              <a:rPr lang="en-US" sz="3200" dirty="0"/>
              <a:t>Diamond Direct Mail</a:t>
            </a:r>
          </a:p>
          <a:p>
            <a:r>
              <a:rPr lang="en-US" sz="3200" dirty="0"/>
              <a:t>Platinum CRM</a:t>
            </a:r>
          </a:p>
        </p:txBody>
      </p:sp>
      <p:sp>
        <p:nvSpPr>
          <p:cNvPr id="61" name="Rectangle 60"/>
          <p:cNvSpPr/>
          <p:nvPr/>
        </p:nvSpPr>
        <p:spPr>
          <a:xfrm>
            <a:off x="9556532" y="8372355"/>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2" name="Group 61"/>
          <p:cNvGrpSpPr/>
          <p:nvPr/>
        </p:nvGrpSpPr>
        <p:grpSpPr>
          <a:xfrm>
            <a:off x="9319638" y="7518561"/>
            <a:ext cx="5219490" cy="1098522"/>
            <a:chOff x="1490102" y="1804020"/>
            <a:chExt cx="2372494" cy="499328"/>
          </a:xfrm>
        </p:grpSpPr>
        <p:sp>
          <p:nvSpPr>
            <p:cNvPr id="63" name="Right Triangle 62"/>
            <p:cNvSpPr/>
            <p:nvPr/>
          </p:nvSpPr>
          <p:spPr>
            <a:xfrm flipV="1">
              <a:off x="3755846" y="2192216"/>
              <a:ext cx="106750" cy="11112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64" name="Rectangle 63"/>
            <p:cNvSpPr/>
            <p:nvPr/>
          </p:nvSpPr>
          <p:spPr>
            <a:xfrm>
              <a:off x="1491054" y="1804020"/>
              <a:ext cx="2371061" cy="388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65" name="Right Triangle 64"/>
            <p:cNvSpPr/>
            <p:nvPr/>
          </p:nvSpPr>
          <p:spPr>
            <a:xfrm flipH="1" flipV="1">
              <a:off x="1490102" y="2192219"/>
              <a:ext cx="107679" cy="11112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66" name="TextBox 65"/>
          <p:cNvSpPr txBox="1"/>
          <p:nvPr/>
        </p:nvSpPr>
        <p:spPr>
          <a:xfrm>
            <a:off x="11311265" y="7538209"/>
            <a:ext cx="1236236" cy="646331"/>
          </a:xfrm>
          <a:prstGeom prst="rect">
            <a:avLst/>
          </a:prstGeom>
          <a:noFill/>
        </p:spPr>
        <p:txBody>
          <a:bodyPr wrap="none" rtlCol="0">
            <a:spAutoFit/>
          </a:bodyPr>
          <a:lstStyle/>
          <a:p>
            <a:pPr algn="ctr"/>
            <a:r>
              <a:rPr lang="en-US" sz="3600" dirty="0">
                <a:solidFill>
                  <a:schemeClr val="bg1"/>
                </a:solidFill>
              </a:rPr>
              <a:t>2019</a:t>
            </a:r>
          </a:p>
        </p:txBody>
      </p:sp>
      <p:sp>
        <p:nvSpPr>
          <p:cNvPr id="67" name="Rectangle 66"/>
          <p:cNvSpPr/>
          <p:nvPr/>
        </p:nvSpPr>
        <p:spPr>
          <a:xfrm>
            <a:off x="9556532" y="8507035"/>
            <a:ext cx="4747746" cy="1077218"/>
          </a:xfrm>
          <a:prstGeom prst="rect">
            <a:avLst/>
          </a:prstGeom>
        </p:spPr>
        <p:txBody>
          <a:bodyPr wrap="square">
            <a:spAutoFit/>
          </a:bodyPr>
          <a:lstStyle/>
          <a:p>
            <a:r>
              <a:rPr lang="en-US" sz="3200" dirty="0"/>
              <a:t>Gold Award CRM</a:t>
            </a:r>
          </a:p>
          <a:p>
            <a:r>
              <a:rPr lang="en-US" sz="3200" dirty="0"/>
              <a:t>Gold Award Direct Mail</a:t>
            </a:r>
          </a:p>
        </p:txBody>
      </p:sp>
      <p:sp>
        <p:nvSpPr>
          <p:cNvPr id="68" name="Rectangle 67"/>
          <p:cNvSpPr/>
          <p:nvPr/>
        </p:nvSpPr>
        <p:spPr>
          <a:xfrm>
            <a:off x="15093732" y="8372355"/>
            <a:ext cx="4747746" cy="3145118"/>
          </a:xfrm>
          <a:prstGeom prst="rect">
            <a:avLst/>
          </a:prstGeom>
          <a:solidFill>
            <a:schemeClr val="tx1">
              <a:lumMod val="90000"/>
              <a:lumOff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9" name="Group 68"/>
          <p:cNvGrpSpPr/>
          <p:nvPr/>
        </p:nvGrpSpPr>
        <p:grpSpPr>
          <a:xfrm>
            <a:off x="14856838" y="7518561"/>
            <a:ext cx="5219490" cy="1098522"/>
            <a:chOff x="1490102" y="1804020"/>
            <a:chExt cx="2372494" cy="499328"/>
          </a:xfrm>
        </p:grpSpPr>
        <p:sp>
          <p:nvSpPr>
            <p:cNvPr id="70" name="Right Triangle 69"/>
            <p:cNvSpPr/>
            <p:nvPr/>
          </p:nvSpPr>
          <p:spPr>
            <a:xfrm flipV="1">
              <a:off x="3755846" y="2192216"/>
              <a:ext cx="106750" cy="111129"/>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71" name="Rectangle 70"/>
            <p:cNvSpPr/>
            <p:nvPr/>
          </p:nvSpPr>
          <p:spPr>
            <a:xfrm>
              <a:off x="1491054" y="1804020"/>
              <a:ext cx="2371061" cy="388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sp>
          <p:nvSpPr>
            <p:cNvPr id="72" name="Right Triangle 71"/>
            <p:cNvSpPr/>
            <p:nvPr/>
          </p:nvSpPr>
          <p:spPr>
            <a:xfrm flipH="1" flipV="1">
              <a:off x="1490102" y="2192219"/>
              <a:ext cx="107679" cy="111129"/>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a:p>
          </p:txBody>
        </p:sp>
      </p:grpSp>
      <p:sp>
        <p:nvSpPr>
          <p:cNvPr id="73" name="TextBox 72"/>
          <p:cNvSpPr txBox="1"/>
          <p:nvPr/>
        </p:nvSpPr>
        <p:spPr>
          <a:xfrm>
            <a:off x="16848465" y="7538209"/>
            <a:ext cx="1236236" cy="646331"/>
          </a:xfrm>
          <a:prstGeom prst="rect">
            <a:avLst/>
          </a:prstGeom>
          <a:noFill/>
        </p:spPr>
        <p:txBody>
          <a:bodyPr wrap="none" rtlCol="0">
            <a:spAutoFit/>
          </a:bodyPr>
          <a:lstStyle/>
          <a:p>
            <a:pPr algn="ctr"/>
            <a:r>
              <a:rPr lang="en-US" sz="3600" dirty="0">
                <a:solidFill>
                  <a:schemeClr val="bg1"/>
                </a:solidFill>
              </a:rPr>
              <a:t>2020</a:t>
            </a:r>
          </a:p>
        </p:txBody>
      </p:sp>
      <p:sp>
        <p:nvSpPr>
          <p:cNvPr id="74" name="Rectangle 73"/>
          <p:cNvSpPr/>
          <p:nvPr/>
        </p:nvSpPr>
        <p:spPr>
          <a:xfrm>
            <a:off x="15093732" y="8507035"/>
            <a:ext cx="4747746" cy="1077218"/>
          </a:xfrm>
          <a:prstGeom prst="rect">
            <a:avLst/>
          </a:prstGeom>
        </p:spPr>
        <p:txBody>
          <a:bodyPr wrap="square">
            <a:spAutoFit/>
          </a:bodyPr>
          <a:lstStyle/>
          <a:p>
            <a:r>
              <a:rPr lang="en-US" sz="3200" dirty="0"/>
              <a:t>Diamond CRM</a:t>
            </a:r>
          </a:p>
          <a:p>
            <a:r>
              <a:rPr lang="en-US" sz="3200" dirty="0"/>
              <a:t>Diamond Direct Mail</a:t>
            </a:r>
          </a:p>
        </p:txBody>
      </p:sp>
      <p:pic>
        <p:nvPicPr>
          <p:cNvPr id="76" name="Picture 75" descr="A picture containing text, sign, watch&#10;&#10;Description automatically generated">
            <a:extLst>
              <a:ext uri="{FF2B5EF4-FFF2-40B4-BE49-F238E27FC236}">
                <a16:creationId xmlns:a16="http://schemas.microsoft.com/office/drawing/2014/main" id="{146534AF-9AAC-4B0D-B005-C6237C3D4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2643" y="536844"/>
            <a:ext cx="3491310" cy="3449270"/>
          </a:xfrm>
          <a:prstGeom prst="rect">
            <a:avLst/>
          </a:prstGeom>
        </p:spPr>
      </p:pic>
      <p:sp>
        <p:nvSpPr>
          <p:cNvPr id="77" name="Title 1">
            <a:extLst>
              <a:ext uri="{FF2B5EF4-FFF2-40B4-BE49-F238E27FC236}">
                <a16:creationId xmlns:a16="http://schemas.microsoft.com/office/drawing/2014/main" id="{3436E7DE-A894-4B4A-BA5A-54CE1E63BED2}"/>
              </a:ext>
            </a:extLst>
          </p:cNvPr>
          <p:cNvSpPr txBox="1">
            <a:spLocks/>
          </p:cNvSpPr>
          <p:nvPr/>
        </p:nvSpPr>
        <p:spPr>
          <a:xfrm>
            <a:off x="1830387" y="717067"/>
            <a:ext cx="20726400" cy="16351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chemeClr val="tx1">
                    <a:lumMod val="90000"/>
                    <a:lumOff val="10000"/>
                  </a:schemeClr>
                </a:solidFill>
              </a:rPr>
              <a:t>Auto Dealer Monthly Dealer Choice Awards</a:t>
            </a:r>
          </a:p>
          <a:p>
            <a:pPr algn="ctr"/>
            <a:r>
              <a:rPr lang="en-US" sz="3200" dirty="0">
                <a:solidFill>
                  <a:schemeClr val="tx1">
                    <a:lumMod val="90000"/>
                    <a:lumOff val="10000"/>
                  </a:schemeClr>
                </a:solidFill>
              </a:rPr>
              <a:t>Auto Dealer Monthly Dealer Choice Awards</a:t>
            </a:r>
          </a:p>
          <a:p>
            <a:pPr algn="ctr"/>
            <a:endParaRPr lang="en-US" sz="6400" dirty="0">
              <a:solidFill>
                <a:schemeClr val="tx1">
                  <a:lumMod val="90000"/>
                  <a:lumOff val="10000"/>
                </a:schemeClr>
              </a:solidFill>
            </a:endParaRPr>
          </a:p>
        </p:txBody>
      </p:sp>
    </p:spTree>
    <p:extLst>
      <p:ext uri="{BB962C8B-B14F-4D97-AF65-F5344CB8AC3E}">
        <p14:creationId xmlns:p14="http://schemas.microsoft.com/office/powerpoint/2010/main" val="194354512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1000" fill="hold" nodeType="afterEffect" p14:presetBounceEnd="48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8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48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accel="81000" fill="hold" grpId="0" nodeType="withEffect" p14:presetBounceEnd="48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48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48000">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200"/>
                                </p:stCondLst>
                                <p:childTnLst>
                                  <p:par>
                                    <p:cTn id="17" presetID="2" presetClass="entr" presetSubtype="1" accel="81000" fill="hold" nodeType="afterEffect" p14:presetBounceEnd="48000">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14:bounceEnd="48000">
                                          <p:cBhvr additive="base">
                                            <p:cTn id="19" dur="1000" fill="hold"/>
                                            <p:tgtEl>
                                              <p:spTgt spid="41"/>
                                            </p:tgtEl>
                                            <p:attrNameLst>
                                              <p:attrName>ppt_x</p:attrName>
                                            </p:attrNameLst>
                                          </p:cBhvr>
                                          <p:tavLst>
                                            <p:tav tm="0">
                                              <p:val>
                                                <p:strVal val="#ppt_x"/>
                                              </p:val>
                                            </p:tav>
                                            <p:tav tm="100000">
                                              <p:val>
                                                <p:strVal val="#ppt_x"/>
                                              </p:val>
                                            </p:tav>
                                          </p:tavLst>
                                        </p:anim>
                                        <p:anim calcmode="lin" valueType="num" p14:bounceEnd="48000">
                                          <p:cBhvr additive="base">
                                            <p:cTn id="20" dur="10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1" accel="81000" fill="hold" grpId="0" nodeType="withEffect" p14:presetBounceEnd="48000">
                                      <p:stCondLst>
                                        <p:cond delay="200"/>
                                      </p:stCondLst>
                                      <p:childTnLst>
                                        <p:set>
                                          <p:cBhvr>
                                            <p:cTn id="22" dur="1" fill="hold">
                                              <p:stCondLst>
                                                <p:cond delay="0"/>
                                              </p:stCondLst>
                                            </p:cTn>
                                            <p:tgtEl>
                                              <p:spTgt spid="40"/>
                                            </p:tgtEl>
                                            <p:attrNameLst>
                                              <p:attrName>style.visibility</p:attrName>
                                            </p:attrNameLst>
                                          </p:cBhvr>
                                          <p:to>
                                            <p:strVal val="visible"/>
                                          </p:to>
                                        </p:set>
                                        <p:anim calcmode="lin" valueType="num" p14:bounceEnd="48000">
                                          <p:cBhvr additive="base">
                                            <p:cTn id="23" dur="10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24" dur="1000" fill="hold"/>
                                            <p:tgtEl>
                                              <p:spTgt spid="40"/>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4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2700"/>
                                </p:stCondLst>
                                <p:childTnLst>
                                  <p:par>
                                    <p:cTn id="29" presetID="2" presetClass="entr" presetSubtype="1" accel="81000" fill="hold" nodeType="afterEffect" p14:presetBounceEnd="48000">
                                      <p:stCondLst>
                                        <p:cond delay="500"/>
                                      </p:stCondLst>
                                      <p:childTnLst>
                                        <p:set>
                                          <p:cBhvr>
                                            <p:cTn id="30" dur="1" fill="hold">
                                              <p:stCondLst>
                                                <p:cond delay="0"/>
                                              </p:stCondLst>
                                            </p:cTn>
                                            <p:tgtEl>
                                              <p:spTgt spid="48"/>
                                            </p:tgtEl>
                                            <p:attrNameLst>
                                              <p:attrName>style.visibility</p:attrName>
                                            </p:attrNameLst>
                                          </p:cBhvr>
                                          <p:to>
                                            <p:strVal val="visible"/>
                                          </p:to>
                                        </p:set>
                                        <p:anim calcmode="lin" valueType="num" p14:bounceEnd="48000">
                                          <p:cBhvr additive="base">
                                            <p:cTn id="31" dur="1000" fill="hold"/>
                                            <p:tgtEl>
                                              <p:spTgt spid="48"/>
                                            </p:tgtEl>
                                            <p:attrNameLst>
                                              <p:attrName>ppt_x</p:attrName>
                                            </p:attrNameLst>
                                          </p:cBhvr>
                                          <p:tavLst>
                                            <p:tav tm="0">
                                              <p:val>
                                                <p:strVal val="#ppt_x"/>
                                              </p:val>
                                            </p:tav>
                                            <p:tav tm="100000">
                                              <p:val>
                                                <p:strVal val="#ppt_x"/>
                                              </p:val>
                                            </p:tav>
                                          </p:tavLst>
                                        </p:anim>
                                        <p:anim calcmode="lin" valueType="num" p14:bounceEnd="48000">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1" accel="81000" fill="hold" grpId="0" nodeType="withEffect" p14:presetBounceEnd="48000">
                                      <p:stCondLst>
                                        <p:cond delay="200"/>
                                      </p:stCondLst>
                                      <p:childTnLst>
                                        <p:set>
                                          <p:cBhvr>
                                            <p:cTn id="34" dur="1" fill="hold">
                                              <p:stCondLst>
                                                <p:cond delay="0"/>
                                              </p:stCondLst>
                                            </p:cTn>
                                            <p:tgtEl>
                                              <p:spTgt spid="47"/>
                                            </p:tgtEl>
                                            <p:attrNameLst>
                                              <p:attrName>style.visibility</p:attrName>
                                            </p:attrNameLst>
                                          </p:cBhvr>
                                          <p:to>
                                            <p:strVal val="visible"/>
                                          </p:to>
                                        </p:set>
                                        <p:anim calcmode="lin" valueType="num" p14:bounceEnd="48000">
                                          <p:cBhvr additive="base">
                                            <p:cTn id="35" dur="1000" fill="hold"/>
                                            <p:tgtEl>
                                              <p:spTgt spid="47"/>
                                            </p:tgtEl>
                                            <p:attrNameLst>
                                              <p:attrName>ppt_x</p:attrName>
                                            </p:attrNameLst>
                                          </p:cBhvr>
                                          <p:tavLst>
                                            <p:tav tm="0">
                                              <p:val>
                                                <p:strVal val="#ppt_x"/>
                                              </p:val>
                                            </p:tav>
                                            <p:tav tm="100000">
                                              <p:val>
                                                <p:strVal val="#ppt_x"/>
                                              </p:val>
                                            </p:tav>
                                          </p:tavLst>
                                        </p:anim>
                                        <p:anim calcmode="lin" valueType="num" p14:bounceEnd="48000">
                                          <p:cBhvr additive="base">
                                            <p:cTn id="36" dur="1000" fill="hold"/>
                                            <p:tgtEl>
                                              <p:spTgt spid="47"/>
                                            </p:tgtEl>
                                            <p:attrNameLst>
                                              <p:attrName>ppt_y</p:attrName>
                                            </p:attrNameLst>
                                          </p:cBhvr>
                                          <p:tavLst>
                                            <p:tav tm="0">
                                              <p:val>
                                                <p:strVal val="0-#ppt_h/2"/>
                                              </p:val>
                                            </p:tav>
                                            <p:tav tm="100000">
                                              <p:val>
                                                <p:strVal val="#ppt_y"/>
                                              </p:val>
                                            </p:tav>
                                          </p:tavLst>
                                        </p:anim>
                                      </p:childTnLst>
                                    </p:cTn>
                                  </p:par>
                                  <p:par>
                                    <p:cTn id="37" presetID="10" presetClass="entr" presetSubtype="0" fill="hold" grpId="0" nodeType="withEffect">
                                      <p:stCondLst>
                                        <p:cond delay="40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200"/>
                                </p:stCondLst>
                                <p:childTnLst>
                                  <p:par>
                                    <p:cTn id="41" presetID="2" presetClass="entr" presetSubtype="4" accel="81000" fill="hold" nodeType="afterEffect" p14:presetBounceEnd="48000">
                                      <p:stCondLst>
                                        <p:cond delay="500"/>
                                      </p:stCondLst>
                                      <p:childTnLst>
                                        <p:set>
                                          <p:cBhvr>
                                            <p:cTn id="42" dur="1" fill="hold">
                                              <p:stCondLst>
                                                <p:cond delay="0"/>
                                              </p:stCondLst>
                                            </p:cTn>
                                            <p:tgtEl>
                                              <p:spTgt spid="55"/>
                                            </p:tgtEl>
                                            <p:attrNameLst>
                                              <p:attrName>style.visibility</p:attrName>
                                            </p:attrNameLst>
                                          </p:cBhvr>
                                          <p:to>
                                            <p:strVal val="visible"/>
                                          </p:to>
                                        </p:set>
                                        <p:anim calcmode="lin" valueType="num" p14:bounceEnd="48000">
                                          <p:cBhvr additive="base">
                                            <p:cTn id="43" dur="1000" fill="hold"/>
                                            <p:tgtEl>
                                              <p:spTgt spid="55"/>
                                            </p:tgtEl>
                                            <p:attrNameLst>
                                              <p:attrName>ppt_x</p:attrName>
                                            </p:attrNameLst>
                                          </p:cBhvr>
                                          <p:tavLst>
                                            <p:tav tm="0">
                                              <p:val>
                                                <p:strVal val="#ppt_x"/>
                                              </p:val>
                                            </p:tav>
                                            <p:tav tm="100000">
                                              <p:val>
                                                <p:strVal val="#ppt_x"/>
                                              </p:val>
                                            </p:tav>
                                          </p:tavLst>
                                        </p:anim>
                                        <p:anim calcmode="lin" valueType="num" p14:bounceEnd="48000">
                                          <p:cBhvr additive="base">
                                            <p:cTn id="44" dur="100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accel="81000" fill="hold" grpId="0" nodeType="withEffect" p14:presetBounceEnd="48000">
                                      <p:stCondLst>
                                        <p:cond delay="200"/>
                                      </p:stCondLst>
                                      <p:childTnLst>
                                        <p:set>
                                          <p:cBhvr>
                                            <p:cTn id="46" dur="1" fill="hold">
                                              <p:stCondLst>
                                                <p:cond delay="0"/>
                                              </p:stCondLst>
                                            </p:cTn>
                                            <p:tgtEl>
                                              <p:spTgt spid="54"/>
                                            </p:tgtEl>
                                            <p:attrNameLst>
                                              <p:attrName>style.visibility</p:attrName>
                                            </p:attrNameLst>
                                          </p:cBhvr>
                                          <p:to>
                                            <p:strVal val="visible"/>
                                          </p:to>
                                        </p:set>
                                        <p:anim calcmode="lin" valueType="num" p14:bounceEnd="48000">
                                          <p:cBhvr additive="base">
                                            <p:cTn id="47" dur="1000" fill="hold"/>
                                            <p:tgtEl>
                                              <p:spTgt spid="54"/>
                                            </p:tgtEl>
                                            <p:attrNameLst>
                                              <p:attrName>ppt_x</p:attrName>
                                            </p:attrNameLst>
                                          </p:cBhvr>
                                          <p:tavLst>
                                            <p:tav tm="0">
                                              <p:val>
                                                <p:strVal val="#ppt_x"/>
                                              </p:val>
                                            </p:tav>
                                            <p:tav tm="100000">
                                              <p:val>
                                                <p:strVal val="#ppt_x"/>
                                              </p:val>
                                            </p:tav>
                                          </p:tavLst>
                                        </p:anim>
                                        <p:anim calcmode="lin" valueType="num" p14:bounceEnd="48000">
                                          <p:cBhvr additive="base">
                                            <p:cTn id="48" dur="1000" fill="hold"/>
                                            <p:tgtEl>
                                              <p:spTgt spid="54"/>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40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5700"/>
                                </p:stCondLst>
                                <p:childTnLst>
                                  <p:par>
                                    <p:cTn id="53" presetID="2" presetClass="entr" presetSubtype="4" accel="81000" fill="hold" nodeType="afterEffect" p14:presetBounceEnd="48000">
                                      <p:stCondLst>
                                        <p:cond delay="500"/>
                                      </p:stCondLst>
                                      <p:childTnLst>
                                        <p:set>
                                          <p:cBhvr>
                                            <p:cTn id="54" dur="1" fill="hold">
                                              <p:stCondLst>
                                                <p:cond delay="0"/>
                                              </p:stCondLst>
                                            </p:cTn>
                                            <p:tgtEl>
                                              <p:spTgt spid="62"/>
                                            </p:tgtEl>
                                            <p:attrNameLst>
                                              <p:attrName>style.visibility</p:attrName>
                                            </p:attrNameLst>
                                          </p:cBhvr>
                                          <p:to>
                                            <p:strVal val="visible"/>
                                          </p:to>
                                        </p:set>
                                        <p:anim calcmode="lin" valueType="num" p14:bounceEnd="48000">
                                          <p:cBhvr additive="base">
                                            <p:cTn id="55" dur="1000" fill="hold"/>
                                            <p:tgtEl>
                                              <p:spTgt spid="62"/>
                                            </p:tgtEl>
                                            <p:attrNameLst>
                                              <p:attrName>ppt_x</p:attrName>
                                            </p:attrNameLst>
                                          </p:cBhvr>
                                          <p:tavLst>
                                            <p:tav tm="0">
                                              <p:val>
                                                <p:strVal val="#ppt_x"/>
                                              </p:val>
                                            </p:tav>
                                            <p:tav tm="100000">
                                              <p:val>
                                                <p:strVal val="#ppt_x"/>
                                              </p:val>
                                            </p:tav>
                                          </p:tavLst>
                                        </p:anim>
                                        <p:anim calcmode="lin" valueType="num" p14:bounceEnd="48000">
                                          <p:cBhvr additive="base">
                                            <p:cTn id="56" dur="10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accel="81000" fill="hold" grpId="0" nodeType="withEffect" p14:presetBounceEnd="48000">
                                      <p:stCondLst>
                                        <p:cond delay="200"/>
                                      </p:stCondLst>
                                      <p:childTnLst>
                                        <p:set>
                                          <p:cBhvr>
                                            <p:cTn id="58" dur="1" fill="hold">
                                              <p:stCondLst>
                                                <p:cond delay="0"/>
                                              </p:stCondLst>
                                            </p:cTn>
                                            <p:tgtEl>
                                              <p:spTgt spid="61"/>
                                            </p:tgtEl>
                                            <p:attrNameLst>
                                              <p:attrName>style.visibility</p:attrName>
                                            </p:attrNameLst>
                                          </p:cBhvr>
                                          <p:to>
                                            <p:strVal val="visible"/>
                                          </p:to>
                                        </p:set>
                                        <p:anim calcmode="lin" valueType="num" p14:bounceEnd="48000">
                                          <p:cBhvr additive="base">
                                            <p:cTn id="59" dur="1000" fill="hold"/>
                                            <p:tgtEl>
                                              <p:spTgt spid="61"/>
                                            </p:tgtEl>
                                            <p:attrNameLst>
                                              <p:attrName>ppt_x</p:attrName>
                                            </p:attrNameLst>
                                          </p:cBhvr>
                                          <p:tavLst>
                                            <p:tav tm="0">
                                              <p:val>
                                                <p:strVal val="#ppt_x"/>
                                              </p:val>
                                            </p:tav>
                                            <p:tav tm="100000">
                                              <p:val>
                                                <p:strVal val="#ppt_x"/>
                                              </p:val>
                                            </p:tav>
                                          </p:tavLst>
                                        </p:anim>
                                        <p:anim calcmode="lin" valueType="num" p14:bounceEnd="48000">
                                          <p:cBhvr additive="base">
                                            <p:cTn id="60" dur="1000" fill="hold"/>
                                            <p:tgtEl>
                                              <p:spTgt spid="61"/>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4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7200"/>
                                </p:stCondLst>
                                <p:childTnLst>
                                  <p:par>
                                    <p:cTn id="65" presetID="2" presetClass="entr" presetSubtype="4" accel="81000" fill="hold" nodeType="afterEffect" p14:presetBounceEnd="48000">
                                      <p:stCondLst>
                                        <p:cond delay="500"/>
                                      </p:stCondLst>
                                      <p:childTnLst>
                                        <p:set>
                                          <p:cBhvr>
                                            <p:cTn id="66" dur="1" fill="hold">
                                              <p:stCondLst>
                                                <p:cond delay="0"/>
                                              </p:stCondLst>
                                            </p:cTn>
                                            <p:tgtEl>
                                              <p:spTgt spid="69"/>
                                            </p:tgtEl>
                                            <p:attrNameLst>
                                              <p:attrName>style.visibility</p:attrName>
                                            </p:attrNameLst>
                                          </p:cBhvr>
                                          <p:to>
                                            <p:strVal val="visible"/>
                                          </p:to>
                                        </p:set>
                                        <p:anim calcmode="lin" valueType="num" p14:bounceEnd="48000">
                                          <p:cBhvr additive="base">
                                            <p:cTn id="67" dur="1000" fill="hold"/>
                                            <p:tgtEl>
                                              <p:spTgt spid="69"/>
                                            </p:tgtEl>
                                            <p:attrNameLst>
                                              <p:attrName>ppt_x</p:attrName>
                                            </p:attrNameLst>
                                          </p:cBhvr>
                                          <p:tavLst>
                                            <p:tav tm="0">
                                              <p:val>
                                                <p:strVal val="#ppt_x"/>
                                              </p:val>
                                            </p:tav>
                                            <p:tav tm="100000">
                                              <p:val>
                                                <p:strVal val="#ppt_x"/>
                                              </p:val>
                                            </p:tav>
                                          </p:tavLst>
                                        </p:anim>
                                        <p:anim calcmode="lin" valueType="num" p14:bounceEnd="48000">
                                          <p:cBhvr additive="base">
                                            <p:cTn id="68" dur="1000" fill="hold"/>
                                            <p:tgtEl>
                                              <p:spTgt spid="69"/>
                                            </p:tgtEl>
                                            <p:attrNameLst>
                                              <p:attrName>ppt_y</p:attrName>
                                            </p:attrNameLst>
                                          </p:cBhvr>
                                          <p:tavLst>
                                            <p:tav tm="0">
                                              <p:val>
                                                <p:strVal val="1+#ppt_h/2"/>
                                              </p:val>
                                            </p:tav>
                                            <p:tav tm="100000">
                                              <p:val>
                                                <p:strVal val="#ppt_y"/>
                                              </p:val>
                                            </p:tav>
                                          </p:tavLst>
                                        </p:anim>
                                      </p:childTnLst>
                                    </p:cTn>
                                  </p:par>
                                  <p:par>
                                    <p:cTn id="69" presetID="2" presetClass="entr" presetSubtype="4" accel="81000" fill="hold" grpId="0" nodeType="withEffect" p14:presetBounceEnd="48000">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14:bounceEnd="48000">
                                          <p:cBhvr additive="base">
                                            <p:cTn id="71" dur="1000" fill="hold"/>
                                            <p:tgtEl>
                                              <p:spTgt spid="68"/>
                                            </p:tgtEl>
                                            <p:attrNameLst>
                                              <p:attrName>ppt_x</p:attrName>
                                            </p:attrNameLst>
                                          </p:cBhvr>
                                          <p:tavLst>
                                            <p:tav tm="0">
                                              <p:val>
                                                <p:strVal val="#ppt_x"/>
                                              </p:val>
                                            </p:tav>
                                            <p:tav tm="100000">
                                              <p:val>
                                                <p:strVal val="#ppt_x"/>
                                              </p:val>
                                            </p:tav>
                                          </p:tavLst>
                                        </p:anim>
                                        <p:anim calcmode="lin" valueType="num" p14:bounceEnd="48000">
                                          <p:cBhvr additive="base">
                                            <p:cTn id="72" dur="1000" fill="hold"/>
                                            <p:tgtEl>
                                              <p:spTgt spid="68"/>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40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p:bldP spid="40" grpId="0" animBg="1"/>
          <p:bldP spid="46" grpId="0"/>
          <p:bldP spid="47" grpId="0" animBg="1"/>
          <p:bldP spid="53" grpId="0"/>
          <p:bldP spid="54" grpId="0" animBg="1"/>
          <p:bldP spid="60" grpId="0"/>
          <p:bldP spid="61" grpId="0" animBg="1"/>
          <p:bldP spid="67" grpId="0"/>
          <p:bldP spid="68" grpId="0" animBg="1"/>
          <p:bldP spid="7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81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accel="810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200"/>
                                </p:stCondLst>
                                <p:childTnLst>
                                  <p:par>
                                    <p:cTn id="17" presetID="2" presetClass="entr" presetSubtype="1" accel="81000" fill="hold" nodeType="afterEffect">
                                      <p:stCondLst>
                                        <p:cond delay="5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1" accel="81000" fill="hold" grpId="0" nodeType="withEffect">
                                      <p:stCondLst>
                                        <p:cond delay="20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1000" fill="hold"/>
                                            <p:tgtEl>
                                              <p:spTgt spid="40"/>
                                            </p:tgtEl>
                                            <p:attrNameLst>
                                              <p:attrName>ppt_x</p:attrName>
                                            </p:attrNameLst>
                                          </p:cBhvr>
                                          <p:tavLst>
                                            <p:tav tm="0">
                                              <p:val>
                                                <p:strVal val="#ppt_x"/>
                                              </p:val>
                                            </p:tav>
                                            <p:tav tm="100000">
                                              <p:val>
                                                <p:strVal val="#ppt_x"/>
                                              </p:val>
                                            </p:tav>
                                          </p:tavLst>
                                        </p:anim>
                                        <p:anim calcmode="lin" valueType="num">
                                          <p:cBhvr additive="base">
                                            <p:cTn id="24" dur="1000" fill="hold"/>
                                            <p:tgtEl>
                                              <p:spTgt spid="40"/>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4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2700"/>
                                </p:stCondLst>
                                <p:childTnLst>
                                  <p:par>
                                    <p:cTn id="29" presetID="2" presetClass="entr" presetSubtype="1" accel="81000" fill="hold" nodeType="afterEffect">
                                      <p:stCondLst>
                                        <p:cond delay="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1" accel="81000" fill="hold" grpId="0" nodeType="withEffect">
                                      <p:stCondLst>
                                        <p:cond delay="2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ppt_x"/>
                                              </p:val>
                                            </p:tav>
                                            <p:tav tm="100000">
                                              <p:val>
                                                <p:strVal val="#ppt_x"/>
                                              </p:val>
                                            </p:tav>
                                          </p:tavLst>
                                        </p:anim>
                                        <p:anim calcmode="lin" valueType="num">
                                          <p:cBhvr additive="base">
                                            <p:cTn id="36" dur="1000" fill="hold"/>
                                            <p:tgtEl>
                                              <p:spTgt spid="47"/>
                                            </p:tgtEl>
                                            <p:attrNameLst>
                                              <p:attrName>ppt_y</p:attrName>
                                            </p:attrNameLst>
                                          </p:cBhvr>
                                          <p:tavLst>
                                            <p:tav tm="0">
                                              <p:val>
                                                <p:strVal val="0-#ppt_h/2"/>
                                              </p:val>
                                            </p:tav>
                                            <p:tav tm="100000">
                                              <p:val>
                                                <p:strVal val="#ppt_y"/>
                                              </p:val>
                                            </p:tav>
                                          </p:tavLst>
                                        </p:anim>
                                      </p:childTnLst>
                                    </p:cTn>
                                  </p:par>
                                  <p:par>
                                    <p:cTn id="37" presetID="10" presetClass="entr" presetSubtype="0" fill="hold" grpId="0" nodeType="withEffect">
                                      <p:stCondLst>
                                        <p:cond delay="40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200"/>
                                </p:stCondLst>
                                <p:childTnLst>
                                  <p:par>
                                    <p:cTn id="41" presetID="2" presetClass="entr" presetSubtype="4" accel="81000" fill="hold" nodeType="afterEffect">
                                      <p:stCondLst>
                                        <p:cond delay="50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1000" fill="hold"/>
                                            <p:tgtEl>
                                              <p:spTgt spid="55"/>
                                            </p:tgtEl>
                                            <p:attrNameLst>
                                              <p:attrName>ppt_x</p:attrName>
                                            </p:attrNameLst>
                                          </p:cBhvr>
                                          <p:tavLst>
                                            <p:tav tm="0">
                                              <p:val>
                                                <p:strVal val="#ppt_x"/>
                                              </p:val>
                                            </p:tav>
                                            <p:tav tm="100000">
                                              <p:val>
                                                <p:strVal val="#ppt_x"/>
                                              </p:val>
                                            </p:tav>
                                          </p:tavLst>
                                        </p:anim>
                                        <p:anim calcmode="lin" valueType="num">
                                          <p:cBhvr additive="base">
                                            <p:cTn id="44" dur="100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accel="81000" fill="hold" grpId="0" nodeType="withEffect">
                                      <p:stCondLst>
                                        <p:cond delay="2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1000" fill="hold"/>
                                            <p:tgtEl>
                                              <p:spTgt spid="54"/>
                                            </p:tgtEl>
                                            <p:attrNameLst>
                                              <p:attrName>ppt_x</p:attrName>
                                            </p:attrNameLst>
                                          </p:cBhvr>
                                          <p:tavLst>
                                            <p:tav tm="0">
                                              <p:val>
                                                <p:strVal val="#ppt_x"/>
                                              </p:val>
                                            </p:tav>
                                            <p:tav tm="100000">
                                              <p:val>
                                                <p:strVal val="#ppt_x"/>
                                              </p:val>
                                            </p:tav>
                                          </p:tavLst>
                                        </p:anim>
                                        <p:anim calcmode="lin" valueType="num">
                                          <p:cBhvr additive="base">
                                            <p:cTn id="48" dur="1000" fill="hold"/>
                                            <p:tgtEl>
                                              <p:spTgt spid="54"/>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40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5700"/>
                                </p:stCondLst>
                                <p:childTnLst>
                                  <p:par>
                                    <p:cTn id="53" presetID="2" presetClass="entr" presetSubtype="4" accel="81000" fill="hold" nodeType="afterEffect">
                                      <p:stCondLst>
                                        <p:cond delay="50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1000" fill="hold"/>
                                            <p:tgtEl>
                                              <p:spTgt spid="62"/>
                                            </p:tgtEl>
                                            <p:attrNameLst>
                                              <p:attrName>ppt_x</p:attrName>
                                            </p:attrNameLst>
                                          </p:cBhvr>
                                          <p:tavLst>
                                            <p:tav tm="0">
                                              <p:val>
                                                <p:strVal val="#ppt_x"/>
                                              </p:val>
                                            </p:tav>
                                            <p:tav tm="100000">
                                              <p:val>
                                                <p:strVal val="#ppt_x"/>
                                              </p:val>
                                            </p:tav>
                                          </p:tavLst>
                                        </p:anim>
                                        <p:anim calcmode="lin" valueType="num">
                                          <p:cBhvr additive="base">
                                            <p:cTn id="56" dur="10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accel="81000" fill="hold" grpId="0" nodeType="withEffect">
                                      <p:stCondLst>
                                        <p:cond delay="20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1000" fill="hold"/>
                                            <p:tgtEl>
                                              <p:spTgt spid="61"/>
                                            </p:tgtEl>
                                            <p:attrNameLst>
                                              <p:attrName>ppt_x</p:attrName>
                                            </p:attrNameLst>
                                          </p:cBhvr>
                                          <p:tavLst>
                                            <p:tav tm="0">
                                              <p:val>
                                                <p:strVal val="#ppt_x"/>
                                              </p:val>
                                            </p:tav>
                                            <p:tav tm="100000">
                                              <p:val>
                                                <p:strVal val="#ppt_x"/>
                                              </p:val>
                                            </p:tav>
                                          </p:tavLst>
                                        </p:anim>
                                        <p:anim calcmode="lin" valueType="num">
                                          <p:cBhvr additive="base">
                                            <p:cTn id="60" dur="1000" fill="hold"/>
                                            <p:tgtEl>
                                              <p:spTgt spid="61"/>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4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par>
                              <p:cTn id="64" fill="hold">
                                <p:stCondLst>
                                  <p:cond delay="7200"/>
                                </p:stCondLst>
                                <p:childTnLst>
                                  <p:par>
                                    <p:cTn id="65" presetID="2" presetClass="entr" presetSubtype="4" accel="81000" fill="hold" nodeType="afterEffect">
                                      <p:stCondLst>
                                        <p:cond delay="50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1000" fill="hold"/>
                                            <p:tgtEl>
                                              <p:spTgt spid="69"/>
                                            </p:tgtEl>
                                            <p:attrNameLst>
                                              <p:attrName>ppt_x</p:attrName>
                                            </p:attrNameLst>
                                          </p:cBhvr>
                                          <p:tavLst>
                                            <p:tav tm="0">
                                              <p:val>
                                                <p:strVal val="#ppt_x"/>
                                              </p:val>
                                            </p:tav>
                                            <p:tav tm="100000">
                                              <p:val>
                                                <p:strVal val="#ppt_x"/>
                                              </p:val>
                                            </p:tav>
                                          </p:tavLst>
                                        </p:anim>
                                        <p:anim calcmode="lin" valueType="num">
                                          <p:cBhvr additive="base">
                                            <p:cTn id="68" dur="1000" fill="hold"/>
                                            <p:tgtEl>
                                              <p:spTgt spid="69"/>
                                            </p:tgtEl>
                                            <p:attrNameLst>
                                              <p:attrName>ppt_y</p:attrName>
                                            </p:attrNameLst>
                                          </p:cBhvr>
                                          <p:tavLst>
                                            <p:tav tm="0">
                                              <p:val>
                                                <p:strVal val="1+#ppt_h/2"/>
                                              </p:val>
                                            </p:tav>
                                            <p:tav tm="100000">
                                              <p:val>
                                                <p:strVal val="#ppt_y"/>
                                              </p:val>
                                            </p:tav>
                                          </p:tavLst>
                                        </p:anim>
                                      </p:childTnLst>
                                    </p:cTn>
                                  </p:par>
                                  <p:par>
                                    <p:cTn id="69" presetID="2" presetClass="entr" presetSubtype="4" accel="81000" fill="hold" grpId="0" nodeType="withEffect">
                                      <p:stCondLst>
                                        <p:cond delay="200"/>
                                      </p:stCondLst>
                                      <p:childTnLst>
                                        <p:set>
                                          <p:cBhvr>
                                            <p:cTn id="70" dur="1" fill="hold">
                                              <p:stCondLst>
                                                <p:cond delay="0"/>
                                              </p:stCondLst>
                                            </p:cTn>
                                            <p:tgtEl>
                                              <p:spTgt spid="68"/>
                                            </p:tgtEl>
                                            <p:attrNameLst>
                                              <p:attrName>style.visibility</p:attrName>
                                            </p:attrNameLst>
                                          </p:cBhvr>
                                          <p:to>
                                            <p:strVal val="visible"/>
                                          </p:to>
                                        </p:set>
                                        <p:anim calcmode="lin" valueType="num">
                                          <p:cBhvr additive="base">
                                            <p:cTn id="71" dur="1000" fill="hold"/>
                                            <p:tgtEl>
                                              <p:spTgt spid="68"/>
                                            </p:tgtEl>
                                            <p:attrNameLst>
                                              <p:attrName>ppt_x</p:attrName>
                                            </p:attrNameLst>
                                          </p:cBhvr>
                                          <p:tavLst>
                                            <p:tav tm="0">
                                              <p:val>
                                                <p:strVal val="#ppt_x"/>
                                              </p:val>
                                            </p:tav>
                                            <p:tav tm="100000">
                                              <p:val>
                                                <p:strVal val="#ppt_x"/>
                                              </p:val>
                                            </p:tav>
                                          </p:tavLst>
                                        </p:anim>
                                        <p:anim calcmode="lin" valueType="num">
                                          <p:cBhvr additive="base">
                                            <p:cTn id="72" dur="1000" fill="hold"/>
                                            <p:tgtEl>
                                              <p:spTgt spid="68"/>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40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 grpId="0"/>
          <p:bldP spid="40" grpId="0" animBg="1"/>
          <p:bldP spid="46" grpId="0"/>
          <p:bldP spid="47" grpId="0" animBg="1"/>
          <p:bldP spid="53" grpId="0"/>
          <p:bldP spid="54" grpId="0" animBg="1"/>
          <p:bldP spid="60" grpId="0"/>
          <p:bldP spid="61" grpId="0" animBg="1"/>
          <p:bldP spid="67" grpId="0"/>
          <p:bldP spid="68" grpId="0" animBg="1"/>
          <p:bldP spid="7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9751BA-0D2B-46B2-8F7B-C9A6121C674C}"/>
              </a:ext>
            </a:extLst>
          </p:cNvPr>
          <p:cNvSpPr/>
          <p:nvPr/>
        </p:nvSpPr>
        <p:spPr>
          <a:xfrm>
            <a:off x="-914400" y="-5606088"/>
            <a:ext cx="120357900" cy="23175575"/>
          </a:xfrm>
          <a:prstGeom prst="rect">
            <a:avLst/>
          </a:prstGeom>
        </p:spPr>
        <p:txBody>
          <a:bodyPr wrap="square" anchor="ctr">
            <a:spAutoFit/>
          </a:bodyPr>
          <a:lstStyle/>
          <a:p>
            <a:pPr>
              <a:defRPr/>
            </a:pPr>
            <a:r>
              <a:rPr lang="en-US" sz="150000" b="1" spc="-300" dirty="0">
                <a:solidFill>
                  <a:schemeClr val="bg1">
                    <a:alpha val="5000"/>
                  </a:schemeClr>
                </a:solidFill>
                <a:latin typeface="Franklin Gothic Demi Cond" panose="020B0706030402020204" pitchFamily="34" charset="0"/>
                <a:ea typeface="Aktiv Grotesk Medium" panose="020B0504020202020204" pitchFamily="34" charset="0"/>
                <a:cs typeface="Aktiv Grotesk Medium" panose="020B0504020202020204" pitchFamily="34" charset="0"/>
              </a:rPr>
              <a:t>WHYPROMAX</a:t>
            </a:r>
          </a:p>
        </p:txBody>
      </p:sp>
      <p:sp>
        <p:nvSpPr>
          <p:cNvPr id="4" name="Rectangle 3">
            <a:extLst>
              <a:ext uri="{FF2B5EF4-FFF2-40B4-BE49-F238E27FC236}">
                <a16:creationId xmlns:a16="http://schemas.microsoft.com/office/drawing/2014/main" id="{0C1AD437-09AD-45DF-BF73-8844E9BE358B}"/>
              </a:ext>
            </a:extLst>
          </p:cNvPr>
          <p:cNvSpPr/>
          <p:nvPr/>
        </p:nvSpPr>
        <p:spPr>
          <a:xfrm>
            <a:off x="2400395" y="7386381"/>
            <a:ext cx="14789626" cy="1446550"/>
          </a:xfrm>
          <a:prstGeom prst="rect">
            <a:avLst/>
          </a:prstGeom>
        </p:spPr>
        <p:txBody>
          <a:bodyPr wrap="none">
            <a:spAutoFit/>
          </a:bodyPr>
          <a:lstStyle/>
          <a:p>
            <a:pPr>
              <a:defRPr/>
            </a:pPr>
            <a:r>
              <a:rPr lang="en-US" sz="8800" b="1" dirty="0">
                <a:solidFill>
                  <a:schemeClr val="bg1"/>
                </a:solidFill>
                <a:latin typeface="Century Gothic"/>
              </a:rPr>
              <a:t>Hear it from our customers</a:t>
            </a:r>
          </a:p>
        </p:txBody>
      </p:sp>
      <p:sp>
        <p:nvSpPr>
          <p:cNvPr id="5" name="Rectangle 4">
            <a:extLst>
              <a:ext uri="{FF2B5EF4-FFF2-40B4-BE49-F238E27FC236}">
                <a16:creationId xmlns:a16="http://schemas.microsoft.com/office/drawing/2014/main" id="{E097E4DD-4CBE-4387-BAE1-921ABCE6A771}"/>
              </a:ext>
            </a:extLst>
          </p:cNvPr>
          <p:cNvSpPr/>
          <p:nvPr/>
        </p:nvSpPr>
        <p:spPr>
          <a:xfrm>
            <a:off x="2400395" y="8783341"/>
            <a:ext cx="11471410" cy="1446550"/>
          </a:xfrm>
          <a:prstGeom prst="rect">
            <a:avLst/>
          </a:prstGeom>
        </p:spPr>
        <p:txBody>
          <a:bodyPr wrap="none">
            <a:spAutoFit/>
          </a:bodyPr>
          <a:lstStyle/>
          <a:p>
            <a:pPr>
              <a:defRPr/>
            </a:pPr>
            <a:r>
              <a:rPr lang="en-US" sz="8800" b="1" dirty="0">
                <a:solidFill>
                  <a:srgbClr val="6070FF"/>
                </a:solidFill>
                <a:latin typeface="Century Gothic"/>
              </a:rPr>
              <a:t>Inspiring </a:t>
            </a:r>
            <a:r>
              <a:rPr lang="en-US" sz="8800" b="1" dirty="0">
                <a:solidFill>
                  <a:schemeClr val="bg1"/>
                </a:solidFill>
                <a:latin typeface="Century Gothic"/>
              </a:rPr>
              <a:t>testimonials</a:t>
            </a:r>
          </a:p>
        </p:txBody>
      </p:sp>
      <p:sp>
        <p:nvSpPr>
          <p:cNvPr id="6" name="Rectangle 5">
            <a:extLst>
              <a:ext uri="{FF2B5EF4-FFF2-40B4-BE49-F238E27FC236}">
                <a16:creationId xmlns:a16="http://schemas.microsoft.com/office/drawing/2014/main" id="{502B7C31-8CC9-496A-A28F-3542FB222700}"/>
              </a:ext>
            </a:extLst>
          </p:cNvPr>
          <p:cNvSpPr/>
          <p:nvPr/>
        </p:nvSpPr>
        <p:spPr>
          <a:xfrm>
            <a:off x="2400397" y="10180301"/>
            <a:ext cx="7202613" cy="1446550"/>
          </a:xfrm>
          <a:prstGeom prst="rect">
            <a:avLst/>
          </a:prstGeom>
        </p:spPr>
        <p:txBody>
          <a:bodyPr wrap="none">
            <a:spAutoFit/>
          </a:bodyPr>
          <a:lstStyle/>
          <a:p>
            <a:pPr lvl="0">
              <a:defRPr/>
            </a:pPr>
            <a:r>
              <a:rPr lang="en-US" sz="8800" b="1" dirty="0">
                <a:solidFill>
                  <a:schemeClr val="bg1"/>
                </a:solidFill>
                <a:latin typeface="Century Gothic"/>
              </a:rPr>
              <a:t>#whyProMax</a:t>
            </a:r>
          </a:p>
        </p:txBody>
      </p:sp>
    </p:spTree>
    <p:extLst>
      <p:ext uri="{BB962C8B-B14F-4D97-AF65-F5344CB8AC3E}">
        <p14:creationId xmlns:p14="http://schemas.microsoft.com/office/powerpoint/2010/main" val="1759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autoRev="1" fill="hold" grpId="0" nodeType="withEffect">
                                  <p:stCondLst>
                                    <p:cond delay="0"/>
                                  </p:stCondLst>
                                  <p:childTnLst>
                                    <p:animMotion origin="layout" path="M -2.32392E-6 -1.11111E-6 L -3.49069 -1.11111E-6 " pathEditMode="relative" rAng="0" ptsTypes="AA">
                                      <p:cBhvr>
                                        <p:cTn id="6" dur="15000" fill="hold"/>
                                        <p:tgtEl>
                                          <p:spTgt spid="7"/>
                                        </p:tgtEl>
                                        <p:attrNameLst>
                                          <p:attrName>ppt_x</p:attrName>
                                          <p:attrName>ppt_y</p:attrName>
                                        </p:attrNameLst>
                                      </p:cBhvr>
                                      <p:rCtr x="-174535" y="0"/>
                                    </p:animMotion>
                                  </p:childTnLst>
                                </p:cTn>
                              </p:par>
                              <p:par>
                                <p:cTn id="7" presetID="2" presetClass="entr" presetSubtype="8" decel="100000" fill="hold" grpId="0" nodeType="withEffect">
                                  <p:stCondLst>
                                    <p:cond delay="12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1000" fill="hold"/>
                                        <p:tgtEl>
                                          <p:spTgt spid="4"/>
                                        </p:tgtEl>
                                        <p:attrNameLst>
                                          <p:attrName>ppt_x</p:attrName>
                                        </p:attrNameLst>
                                      </p:cBhvr>
                                      <p:tavLst>
                                        <p:tav tm="0">
                                          <p:val>
                                            <p:strVal val="0-#ppt_w/2"/>
                                          </p:val>
                                        </p:tav>
                                        <p:tav tm="100000">
                                          <p:val>
                                            <p:strVal val="#ppt_x"/>
                                          </p:val>
                                        </p:tav>
                                      </p:tavLst>
                                    </p:anim>
                                    <p:anim calcmode="lin" valueType="num">
                                      <p:cBhvr additive="base">
                                        <p:cTn id="10" dur="1000" fill="hold"/>
                                        <p:tgtEl>
                                          <p:spTgt spid="4"/>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13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16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6E23812-BA49-4F5E-B305-066BFBA5AB07}"/>
              </a:ext>
            </a:extLst>
          </p:cNvPr>
          <p:cNvSpPr txBox="1"/>
          <p:nvPr/>
        </p:nvSpPr>
        <p:spPr>
          <a:xfrm>
            <a:off x="6951111" y="5358419"/>
            <a:ext cx="10484952" cy="3170099"/>
          </a:xfrm>
          <a:prstGeom prst="rect">
            <a:avLst/>
          </a:prstGeom>
          <a:noFill/>
        </p:spPr>
        <p:txBody>
          <a:bodyPr wrap="square" rtlCol="0">
            <a:spAutoFit/>
          </a:bodyPr>
          <a:lstStyle/>
          <a:p>
            <a:pPr algn="ctr"/>
            <a:r>
              <a:rPr lang="en-US" sz="4000" dirty="0"/>
              <a:t>I have used them as a salesman and sales manager for the last 13 or so years and it is by far the BEST CRM out. We switched to Vin Solutions for a short time and realized why ProMax is the best! Customer for life!</a:t>
            </a:r>
          </a:p>
        </p:txBody>
      </p:sp>
      <p:sp>
        <p:nvSpPr>
          <p:cNvPr id="26" name="Rectangle 25">
            <a:extLst>
              <a:ext uri="{FF2B5EF4-FFF2-40B4-BE49-F238E27FC236}">
                <a16:creationId xmlns:a16="http://schemas.microsoft.com/office/drawing/2014/main" id="{EC238C88-35AC-467D-BE7D-E16D35F86B00}"/>
              </a:ext>
            </a:extLst>
          </p:cNvPr>
          <p:cNvSpPr/>
          <p:nvPr/>
        </p:nvSpPr>
        <p:spPr>
          <a:xfrm>
            <a:off x="5761898" y="1295401"/>
            <a:ext cx="12863383" cy="4203356"/>
          </a:xfrm>
          <a:prstGeom prst="rect">
            <a:avLst/>
          </a:prstGeom>
          <a:gradFill>
            <a:gsLst>
              <a:gs pos="3000">
                <a:schemeClr val="bg1">
                  <a:lumMod val="95000"/>
                </a:schemeClr>
              </a:gs>
              <a:gs pos="100000">
                <a:schemeClr val="bg1">
                  <a:lumMod val="9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E372464-D9D5-4D31-ACDC-28CBA22C7143}"/>
              </a:ext>
            </a:extLst>
          </p:cNvPr>
          <p:cNvGrpSpPr/>
          <p:nvPr/>
        </p:nvGrpSpPr>
        <p:grpSpPr>
          <a:xfrm>
            <a:off x="16304099" y="8528516"/>
            <a:ext cx="965388" cy="771680"/>
            <a:chOff x="11605418" y="6388893"/>
            <a:chExt cx="1167765" cy="933450"/>
          </a:xfrm>
        </p:grpSpPr>
        <p:sp>
          <p:nvSpPr>
            <p:cNvPr id="16" name="Freeform: Shape 15">
              <a:extLst>
                <a:ext uri="{FF2B5EF4-FFF2-40B4-BE49-F238E27FC236}">
                  <a16:creationId xmlns:a16="http://schemas.microsoft.com/office/drawing/2014/main" id="{E00F2F89-9961-4C1E-AABD-D9D863CDFB80}"/>
                </a:ext>
              </a:extLst>
            </p:cNvPr>
            <p:cNvSpPr/>
            <p:nvPr/>
          </p:nvSpPr>
          <p:spPr>
            <a:xfrm>
              <a:off x="12296933" y="6388893"/>
              <a:ext cx="476250" cy="93345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chemeClr val="tx1">
                <a:lumMod val="90000"/>
                <a:lumOff val="1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7CF5872-A691-4423-9796-8EDC5BFC8E48}"/>
                </a:ext>
              </a:extLst>
            </p:cNvPr>
            <p:cNvSpPr/>
            <p:nvPr/>
          </p:nvSpPr>
          <p:spPr>
            <a:xfrm>
              <a:off x="11605418" y="6388893"/>
              <a:ext cx="476250" cy="93345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chemeClr val="tx1">
                <a:lumMod val="90000"/>
                <a:lumOff val="10000"/>
              </a:schemeClr>
            </a:solidFill>
            <a:ln w="9525"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1693EF31-3A02-4E01-9F2F-074B9CD66DF1}"/>
              </a:ext>
            </a:extLst>
          </p:cNvPr>
          <p:cNvGrpSpPr/>
          <p:nvPr/>
        </p:nvGrpSpPr>
        <p:grpSpPr>
          <a:xfrm rot="10800000">
            <a:off x="6727283" y="4586737"/>
            <a:ext cx="965388" cy="771680"/>
            <a:chOff x="11605418" y="6388893"/>
            <a:chExt cx="1167765" cy="933450"/>
          </a:xfrm>
        </p:grpSpPr>
        <p:sp>
          <p:nvSpPr>
            <p:cNvPr id="21" name="Freeform: Shape 20">
              <a:extLst>
                <a:ext uri="{FF2B5EF4-FFF2-40B4-BE49-F238E27FC236}">
                  <a16:creationId xmlns:a16="http://schemas.microsoft.com/office/drawing/2014/main" id="{3C44B3B3-BA52-46DD-95D8-854B02D91790}"/>
                </a:ext>
              </a:extLst>
            </p:cNvPr>
            <p:cNvSpPr/>
            <p:nvPr/>
          </p:nvSpPr>
          <p:spPr>
            <a:xfrm>
              <a:off x="12296933" y="6388893"/>
              <a:ext cx="476250" cy="93345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chemeClr val="tx1">
                <a:lumMod val="90000"/>
                <a:lumOff val="1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3660721-0CC8-487A-9EC0-EB1E9B85EA53}"/>
                </a:ext>
              </a:extLst>
            </p:cNvPr>
            <p:cNvSpPr/>
            <p:nvPr/>
          </p:nvSpPr>
          <p:spPr>
            <a:xfrm>
              <a:off x="11605418" y="6388893"/>
              <a:ext cx="476250" cy="93345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chemeClr val="tx1">
                <a:lumMod val="90000"/>
                <a:lumOff val="10000"/>
              </a:schemeClr>
            </a:solidFill>
            <a:ln w="9525"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01D801E5-0774-4B18-BEDD-06F47F780751}"/>
              </a:ext>
            </a:extLst>
          </p:cNvPr>
          <p:cNvSpPr txBox="1"/>
          <p:nvPr/>
        </p:nvSpPr>
        <p:spPr>
          <a:xfrm>
            <a:off x="9203832" y="9112380"/>
            <a:ext cx="5979521" cy="1200329"/>
          </a:xfrm>
          <a:prstGeom prst="rect">
            <a:avLst/>
          </a:prstGeom>
          <a:noFill/>
        </p:spPr>
        <p:txBody>
          <a:bodyPr wrap="none" rtlCol="0">
            <a:spAutoFit/>
          </a:bodyPr>
          <a:lstStyle/>
          <a:p>
            <a:pPr algn="ctr"/>
            <a:r>
              <a:rPr lang="en-US" sz="3600" b="1" dirty="0">
                <a:latin typeface="+mj-lt"/>
              </a:rPr>
              <a:t>Matt </a:t>
            </a:r>
            <a:r>
              <a:rPr lang="en-US" sz="3600" b="1" dirty="0" err="1">
                <a:latin typeface="+mj-lt"/>
              </a:rPr>
              <a:t>Molton</a:t>
            </a:r>
            <a:r>
              <a:rPr lang="en-US" sz="3600" b="1" dirty="0">
                <a:latin typeface="+mj-lt"/>
              </a:rPr>
              <a:t>, Sales Manager</a:t>
            </a:r>
          </a:p>
          <a:p>
            <a:pPr marL="571500" indent="-571500" algn="ctr">
              <a:buFontTx/>
              <a:buChar char="-"/>
            </a:pPr>
            <a:r>
              <a:rPr lang="en-US" sz="3600" b="1" dirty="0">
                <a:latin typeface="+mj-lt"/>
              </a:rPr>
              <a:t>Mansfield Buick GMC-</a:t>
            </a:r>
          </a:p>
        </p:txBody>
      </p:sp>
      <p:sp useBgFill="1">
        <p:nvSpPr>
          <p:cNvPr id="25" name="Rectangle 24">
            <a:extLst>
              <a:ext uri="{FF2B5EF4-FFF2-40B4-BE49-F238E27FC236}">
                <a16:creationId xmlns:a16="http://schemas.microsoft.com/office/drawing/2014/main" id="{EDB11017-1EC1-4617-831B-3C79F281A281}"/>
              </a:ext>
            </a:extLst>
          </p:cNvPr>
          <p:cNvSpPr/>
          <p:nvPr/>
        </p:nvSpPr>
        <p:spPr>
          <a:xfrm>
            <a:off x="5761898" y="1"/>
            <a:ext cx="12863383"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77FA09F8-3A33-491F-A006-AA6D2557E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87" y="1295403"/>
            <a:ext cx="4526774" cy="1220093"/>
          </a:xfrm>
          <a:prstGeom prst="rect">
            <a:avLst/>
          </a:prstGeom>
        </p:spPr>
      </p:pic>
    </p:spTree>
    <p:extLst>
      <p:ext uri="{BB962C8B-B14F-4D97-AF65-F5344CB8AC3E}">
        <p14:creationId xmlns:p14="http://schemas.microsoft.com/office/powerpoint/2010/main" val="352140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 calcmode="lin" valueType="num">
                                      <p:cBhvr additive="base">
                                        <p:cTn id="10" dur="16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1" dur="1600" fill="hold"/>
                                        <p:tgtEl>
                                          <p:spTgt spid="23">
                                            <p:txEl>
                                              <p:pRg st="0" end="0"/>
                                            </p:txEl>
                                          </p:spTgt>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3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500"/>
                                  </p:stCondLst>
                                  <p:iterate type="wd">
                                    <p:tmPct val="10000"/>
                                  </p:iterate>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raphic 18">
            <a:extLst>
              <a:ext uri="{FF2B5EF4-FFF2-40B4-BE49-F238E27FC236}">
                <a16:creationId xmlns:a16="http://schemas.microsoft.com/office/drawing/2014/main" id="{986A9F4E-C715-46DF-90CA-F417703F7DB2}"/>
              </a:ext>
            </a:extLst>
          </p:cNvPr>
          <p:cNvSpPr/>
          <p:nvPr/>
        </p:nvSpPr>
        <p:spPr>
          <a:xfrm>
            <a:off x="8242558" y="4298872"/>
            <a:ext cx="3101302"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chemeClr val="tx1"/>
            </a:solid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4883142A-0CB7-4CC1-8DB5-973578AF6700}"/>
              </a:ext>
            </a:extLst>
          </p:cNvPr>
          <p:cNvSpPr/>
          <p:nvPr/>
        </p:nvSpPr>
        <p:spPr>
          <a:xfrm rot="5400000">
            <a:off x="12408901" y="1929813"/>
            <a:ext cx="11049000" cy="9780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793D071-1989-4BC2-9C1B-B7DEF471874E}"/>
              </a:ext>
            </a:extLst>
          </p:cNvPr>
          <p:cNvSpPr/>
          <p:nvPr/>
        </p:nvSpPr>
        <p:spPr>
          <a:xfrm rot="5400000">
            <a:off x="18247142" y="5871747"/>
            <a:ext cx="11049000" cy="1896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B71C61C-9E7B-40A3-839C-1B6D289F10A2}"/>
              </a:ext>
            </a:extLst>
          </p:cNvPr>
          <p:cNvSpPr txBox="1"/>
          <p:nvPr/>
        </p:nvSpPr>
        <p:spPr>
          <a:xfrm>
            <a:off x="8361694" y="4665399"/>
            <a:ext cx="7663791" cy="3170099"/>
          </a:xfrm>
          <a:prstGeom prst="rect">
            <a:avLst/>
          </a:prstGeom>
          <a:noFill/>
        </p:spPr>
        <p:txBody>
          <a:bodyPr wrap="square" rtlCol="0">
            <a:spAutoFit/>
          </a:bodyPr>
          <a:lstStyle/>
          <a:p>
            <a:pPr algn="ctr"/>
            <a:r>
              <a:rPr lang="en-US" sz="4000" dirty="0"/>
              <a:t>I've been using ProMax as my CRM for the last four years. Great technology and the customer service exceeds my expectations every time.</a:t>
            </a:r>
          </a:p>
        </p:txBody>
      </p:sp>
      <p:grpSp>
        <p:nvGrpSpPr>
          <p:cNvPr id="9" name="Group 8">
            <a:extLst>
              <a:ext uri="{FF2B5EF4-FFF2-40B4-BE49-F238E27FC236}">
                <a16:creationId xmlns:a16="http://schemas.microsoft.com/office/drawing/2014/main" id="{93591147-63B2-4309-A24E-1815F6E926AD}"/>
              </a:ext>
            </a:extLst>
          </p:cNvPr>
          <p:cNvGrpSpPr/>
          <p:nvPr/>
        </p:nvGrpSpPr>
        <p:grpSpPr>
          <a:xfrm>
            <a:off x="11681597" y="3807449"/>
            <a:ext cx="965388" cy="771680"/>
            <a:chOff x="11710893" y="3597504"/>
            <a:chExt cx="965388" cy="771680"/>
          </a:xfrm>
        </p:grpSpPr>
        <p:sp>
          <p:nvSpPr>
            <p:cNvPr id="5" name="Freeform: Shape 4">
              <a:extLst>
                <a:ext uri="{FF2B5EF4-FFF2-40B4-BE49-F238E27FC236}">
                  <a16:creationId xmlns:a16="http://schemas.microsoft.com/office/drawing/2014/main" id="{0F183F70-2488-46C9-8F88-E4EF1B470CB3}"/>
                </a:ext>
              </a:extLst>
            </p:cNvPr>
            <p:cNvSpPr/>
            <p:nvPr/>
          </p:nvSpPr>
          <p:spPr>
            <a:xfrm rot="10800000">
              <a:off x="11710893" y="3597504"/>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chemeClr val="tx1">
                <a:lumMod val="90000"/>
                <a:lumOff val="10000"/>
              </a:schemeClr>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6D9AE6B-A77B-47E3-A301-8106E69E32EC}"/>
                </a:ext>
              </a:extLst>
            </p:cNvPr>
            <p:cNvSpPr/>
            <p:nvPr/>
          </p:nvSpPr>
          <p:spPr>
            <a:xfrm rot="10800000">
              <a:off x="12282566" y="3597504"/>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chemeClr val="tx1">
                <a:lumMod val="90000"/>
                <a:lumOff val="10000"/>
              </a:schemeClr>
            </a:solid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776B0B1E-3616-412B-8462-A2DB2616E4DD}"/>
              </a:ext>
            </a:extLst>
          </p:cNvPr>
          <p:cNvGrpSpPr/>
          <p:nvPr/>
        </p:nvGrpSpPr>
        <p:grpSpPr>
          <a:xfrm rot="10800000">
            <a:off x="11681597" y="7816944"/>
            <a:ext cx="965388" cy="771680"/>
            <a:chOff x="11710893" y="3597504"/>
            <a:chExt cx="965388" cy="771680"/>
          </a:xfrm>
        </p:grpSpPr>
        <p:sp>
          <p:nvSpPr>
            <p:cNvPr id="14" name="Freeform: Shape 13">
              <a:extLst>
                <a:ext uri="{FF2B5EF4-FFF2-40B4-BE49-F238E27FC236}">
                  <a16:creationId xmlns:a16="http://schemas.microsoft.com/office/drawing/2014/main" id="{9AA06A3E-9FE3-492F-94A1-031EB22E0B8D}"/>
                </a:ext>
              </a:extLst>
            </p:cNvPr>
            <p:cNvSpPr/>
            <p:nvPr/>
          </p:nvSpPr>
          <p:spPr>
            <a:xfrm rot="10800000">
              <a:off x="11710893" y="3597504"/>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chemeClr val="tx1">
                <a:lumMod val="90000"/>
                <a:lumOff val="1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9E954DD-A937-4A48-8789-8767E795D1D1}"/>
                </a:ext>
              </a:extLst>
            </p:cNvPr>
            <p:cNvSpPr/>
            <p:nvPr/>
          </p:nvSpPr>
          <p:spPr>
            <a:xfrm rot="10800000">
              <a:off x="12282566" y="3597504"/>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chemeClr val="tx1">
                <a:lumMod val="90000"/>
                <a:lumOff val="10000"/>
              </a:schemeClr>
            </a:solidFill>
            <a:ln w="9525"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A31D6441-65E6-4D2D-BA76-849279C2A43A}"/>
              </a:ext>
            </a:extLst>
          </p:cNvPr>
          <p:cNvSpPr txBox="1"/>
          <p:nvPr/>
        </p:nvSpPr>
        <p:spPr>
          <a:xfrm>
            <a:off x="9993113" y="9163137"/>
            <a:ext cx="4400948" cy="1200329"/>
          </a:xfrm>
          <a:prstGeom prst="rect">
            <a:avLst/>
          </a:prstGeom>
          <a:noFill/>
        </p:spPr>
        <p:txBody>
          <a:bodyPr wrap="none" rtlCol="0">
            <a:spAutoFit/>
          </a:bodyPr>
          <a:lstStyle/>
          <a:p>
            <a:pPr algn="ctr"/>
            <a:r>
              <a:rPr lang="en-US" sz="3600" b="1" dirty="0">
                <a:latin typeface="+mj-lt"/>
              </a:rPr>
              <a:t>Mike </a:t>
            </a:r>
            <a:r>
              <a:rPr lang="en-US" sz="3600" b="1" dirty="0" err="1">
                <a:latin typeface="+mj-lt"/>
              </a:rPr>
              <a:t>Komander</a:t>
            </a:r>
            <a:r>
              <a:rPr lang="en-US" sz="3600" b="1" dirty="0">
                <a:latin typeface="+mj-lt"/>
              </a:rPr>
              <a:t>, GM</a:t>
            </a:r>
          </a:p>
          <a:p>
            <a:pPr marL="571500" indent="-571500" algn="ctr">
              <a:buFontTx/>
              <a:buChar char="-"/>
            </a:pPr>
            <a:r>
              <a:rPr lang="en-US" sz="3600" b="1" dirty="0" err="1">
                <a:latin typeface="+mj-lt"/>
              </a:rPr>
              <a:t>Carite</a:t>
            </a:r>
            <a:r>
              <a:rPr lang="en-US" sz="3600" b="1" dirty="0">
                <a:latin typeface="+mj-lt"/>
              </a:rPr>
              <a:t> -</a:t>
            </a:r>
          </a:p>
        </p:txBody>
      </p:sp>
      <p:sp>
        <p:nvSpPr>
          <p:cNvPr id="21" name="Graphic 18">
            <a:extLst>
              <a:ext uri="{FF2B5EF4-FFF2-40B4-BE49-F238E27FC236}">
                <a16:creationId xmlns:a16="http://schemas.microsoft.com/office/drawing/2014/main" id="{F7C82ED1-4F45-48B2-B43F-803EE20CBAEA}"/>
              </a:ext>
            </a:extLst>
          </p:cNvPr>
          <p:cNvSpPr/>
          <p:nvPr/>
        </p:nvSpPr>
        <p:spPr>
          <a:xfrm flipH="1">
            <a:off x="13043314" y="4298872"/>
            <a:ext cx="3101302"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chemeClr val="tx1"/>
            </a:solidFill>
            <a:prstDash val="solid"/>
            <a:miter/>
          </a:ln>
        </p:spPr>
        <p:txBody>
          <a:bodyPr rtlCol="0" anchor="ctr"/>
          <a:lstStyle/>
          <a:p>
            <a:endParaRPr lang="en-US"/>
          </a:p>
        </p:txBody>
      </p:sp>
      <p:pic>
        <p:nvPicPr>
          <p:cNvPr id="4" name="Picture 3" descr="Logo&#10;&#10;Description automatically generated">
            <a:extLst>
              <a:ext uri="{FF2B5EF4-FFF2-40B4-BE49-F238E27FC236}">
                <a16:creationId xmlns:a16="http://schemas.microsoft.com/office/drawing/2014/main" id="{EFA55C72-295A-4B63-8406-431270CEF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941" y="1561173"/>
            <a:ext cx="3699535" cy="837967"/>
          </a:xfrm>
          <a:prstGeom prst="rect">
            <a:avLst/>
          </a:prstGeom>
        </p:spPr>
      </p:pic>
    </p:spTree>
    <p:extLst>
      <p:ext uri="{BB962C8B-B14F-4D97-AF65-F5344CB8AC3E}">
        <p14:creationId xmlns:p14="http://schemas.microsoft.com/office/powerpoint/2010/main" val="27430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0-#ppt_w/2"/>
                                          </p:val>
                                        </p:tav>
                                        <p:tav tm="100000">
                                          <p:val>
                                            <p:strVal val="#ppt_x"/>
                                          </p:val>
                                        </p:tav>
                                      </p:tavLst>
                                    </p:anim>
                                    <p:anim calcmode="lin" valueType="num">
                                      <p:cBhvr additive="base">
                                        <p:cTn id="11" dur="2000" fill="hold"/>
                                        <p:tgtEl>
                                          <p:spTgt spid="21"/>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2000" fill="hold"/>
                                        <p:tgtEl>
                                          <p:spTgt spid="20"/>
                                        </p:tgtEl>
                                        <p:attrNameLst>
                                          <p:attrName>ppt_x</p:attrName>
                                        </p:attrNameLst>
                                      </p:cBhvr>
                                      <p:tavLst>
                                        <p:tav tm="0">
                                          <p:val>
                                            <p:strVal val="1+#ppt_w/2"/>
                                          </p:val>
                                        </p:tav>
                                        <p:tav tm="100000">
                                          <p:val>
                                            <p:strVal val="#ppt_x"/>
                                          </p:val>
                                        </p:tav>
                                      </p:tavLst>
                                    </p:anim>
                                    <p:anim calcmode="lin" valueType="num">
                                      <p:cBhvr additive="base">
                                        <p:cTn id="15" dur="2000" fill="hold"/>
                                        <p:tgtEl>
                                          <p:spTgt spid="2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300"/>
                                        <p:tgtEl>
                                          <p:spTgt spid="9"/>
                                        </p:tgtEl>
                                      </p:cBhvr>
                                    </p:animEffect>
                                  </p:childTnLst>
                                </p:cTn>
                              </p:par>
                              <p:par>
                                <p:cTn id="19" presetID="10" presetClass="entr" presetSubtype="0" fill="hold" grpId="0" nodeType="withEffect">
                                  <p:stCondLst>
                                    <p:cond delay="17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300"/>
                                        <p:tgtEl>
                                          <p:spTgt spid="3"/>
                                        </p:tgtEl>
                                      </p:cBhvr>
                                    </p:animEffect>
                                  </p:childTnLst>
                                </p:cTn>
                              </p:par>
                              <p:par>
                                <p:cTn id="22" presetID="10" presetClass="entr" presetSubtype="0" fill="hold" nodeType="withEffect">
                                  <p:stCondLst>
                                    <p:cond delay="19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300"/>
                                        <p:tgtEl>
                                          <p:spTgt spid="13"/>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16"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69DC9C5-1EB9-46FD-B5A3-39C4DCE33BAF}"/>
              </a:ext>
            </a:extLst>
          </p:cNvPr>
          <p:cNvSpPr txBox="1"/>
          <p:nvPr/>
        </p:nvSpPr>
        <p:spPr>
          <a:xfrm>
            <a:off x="6195720" y="5648974"/>
            <a:ext cx="11995739" cy="3046988"/>
          </a:xfrm>
          <a:prstGeom prst="rect">
            <a:avLst/>
          </a:prstGeom>
          <a:noFill/>
        </p:spPr>
        <p:txBody>
          <a:bodyPr wrap="square" rtlCol="0">
            <a:spAutoFit/>
          </a:bodyPr>
          <a:lstStyle/>
          <a:p>
            <a:pPr algn="ctr"/>
            <a:r>
              <a:rPr lang="en-US" sz="4800" dirty="0"/>
              <a:t>Everything is in one place. You can do everything so easily and see everything so easily! I have used 4 different CRM's and this is by far the best and easiest</a:t>
            </a:r>
          </a:p>
        </p:txBody>
      </p:sp>
      <p:sp useBgFill="1">
        <p:nvSpPr>
          <p:cNvPr id="22" name="Rectangle 21">
            <a:extLst>
              <a:ext uri="{FF2B5EF4-FFF2-40B4-BE49-F238E27FC236}">
                <a16:creationId xmlns:a16="http://schemas.microsoft.com/office/drawing/2014/main" id="{68736BB4-38BF-4E4E-BE79-4EAA98E9CF1D}"/>
              </a:ext>
            </a:extLst>
          </p:cNvPr>
          <p:cNvSpPr/>
          <p:nvPr/>
        </p:nvSpPr>
        <p:spPr>
          <a:xfrm>
            <a:off x="3416970" y="8607552"/>
            <a:ext cx="17758611" cy="38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C71A362-805A-49BA-B555-8242A726B1AF}"/>
              </a:ext>
            </a:extLst>
          </p:cNvPr>
          <p:cNvCxnSpPr>
            <a:cxnSpLocks/>
          </p:cNvCxnSpPr>
          <p:nvPr/>
        </p:nvCxnSpPr>
        <p:spPr>
          <a:xfrm>
            <a:off x="7427497" y="5165558"/>
            <a:ext cx="3545305" cy="0"/>
          </a:xfrm>
          <a:prstGeom prst="line">
            <a:avLst/>
          </a:prstGeom>
          <a:noFill/>
          <a:ln w="63500" cap="flat">
            <a:solidFill>
              <a:schemeClr val="tx1"/>
            </a:solidFill>
            <a:prstDash val="solid"/>
            <a:miter/>
          </a:ln>
        </p:spPr>
      </p:cxnSp>
      <p:cxnSp>
        <p:nvCxnSpPr>
          <p:cNvPr id="15" name="Straight Connector 14">
            <a:extLst>
              <a:ext uri="{FF2B5EF4-FFF2-40B4-BE49-F238E27FC236}">
                <a16:creationId xmlns:a16="http://schemas.microsoft.com/office/drawing/2014/main" id="{B6D68A3E-5B46-4CB7-A3C3-63B5AB336135}"/>
              </a:ext>
            </a:extLst>
          </p:cNvPr>
          <p:cNvCxnSpPr>
            <a:cxnSpLocks/>
          </p:cNvCxnSpPr>
          <p:nvPr/>
        </p:nvCxnSpPr>
        <p:spPr>
          <a:xfrm>
            <a:off x="13395160" y="5165558"/>
            <a:ext cx="3545305" cy="0"/>
          </a:xfrm>
          <a:prstGeom prst="line">
            <a:avLst/>
          </a:prstGeom>
          <a:noFill/>
          <a:ln w="63500" cap="flat">
            <a:solidFill>
              <a:schemeClr val="tx1"/>
            </a:solidFill>
            <a:prstDash val="solid"/>
            <a:miter/>
          </a:ln>
        </p:spPr>
      </p:cxnSp>
      <p:grpSp>
        <p:nvGrpSpPr>
          <p:cNvPr id="16" name="Group 15">
            <a:extLst>
              <a:ext uri="{FF2B5EF4-FFF2-40B4-BE49-F238E27FC236}">
                <a16:creationId xmlns:a16="http://schemas.microsoft.com/office/drawing/2014/main" id="{20512549-93A1-40D7-BDC4-0BFCB069090D}"/>
              </a:ext>
            </a:extLst>
          </p:cNvPr>
          <p:cNvGrpSpPr/>
          <p:nvPr/>
        </p:nvGrpSpPr>
        <p:grpSpPr>
          <a:xfrm>
            <a:off x="11681597" y="4657680"/>
            <a:ext cx="965388" cy="771680"/>
            <a:chOff x="11710893" y="3597504"/>
            <a:chExt cx="965388" cy="771680"/>
          </a:xfrm>
        </p:grpSpPr>
        <p:sp>
          <p:nvSpPr>
            <p:cNvPr id="17" name="Freeform: Shape 16">
              <a:extLst>
                <a:ext uri="{FF2B5EF4-FFF2-40B4-BE49-F238E27FC236}">
                  <a16:creationId xmlns:a16="http://schemas.microsoft.com/office/drawing/2014/main" id="{76BDCE3E-F3B1-43C3-8951-E4315921624C}"/>
                </a:ext>
              </a:extLst>
            </p:cNvPr>
            <p:cNvSpPr/>
            <p:nvPr/>
          </p:nvSpPr>
          <p:spPr>
            <a:xfrm rot="10800000">
              <a:off x="11710893" y="3597504"/>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chemeClr val="tx1">
                <a:lumMod val="90000"/>
                <a:lumOff val="1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96805B9-7957-4A20-8144-3B740CCB2C3D}"/>
                </a:ext>
              </a:extLst>
            </p:cNvPr>
            <p:cNvSpPr/>
            <p:nvPr/>
          </p:nvSpPr>
          <p:spPr>
            <a:xfrm rot="10800000">
              <a:off x="12282566" y="3597504"/>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chemeClr val="tx1">
                <a:lumMod val="90000"/>
                <a:lumOff val="10000"/>
              </a:schemeClr>
            </a:solidFill>
            <a:ln w="9525"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31C70EC2-1473-459C-AB25-D3BEE8229DA2}"/>
              </a:ext>
            </a:extLst>
          </p:cNvPr>
          <p:cNvCxnSpPr>
            <a:cxnSpLocks/>
          </p:cNvCxnSpPr>
          <p:nvPr/>
        </p:nvCxnSpPr>
        <p:spPr>
          <a:xfrm>
            <a:off x="6442495" y="8808720"/>
            <a:ext cx="11502189" cy="0"/>
          </a:xfrm>
          <a:prstGeom prst="line">
            <a:avLst/>
          </a:prstGeom>
          <a:noFill/>
          <a:ln w="63500" cap="flat">
            <a:solidFill>
              <a:schemeClr val="tx1"/>
            </a:solidFill>
            <a:prstDash val="solid"/>
            <a:miter/>
          </a:ln>
        </p:spPr>
      </p:cxnSp>
      <p:sp>
        <p:nvSpPr>
          <p:cNvPr id="23" name="TextBox 22">
            <a:extLst>
              <a:ext uri="{FF2B5EF4-FFF2-40B4-BE49-F238E27FC236}">
                <a16:creationId xmlns:a16="http://schemas.microsoft.com/office/drawing/2014/main" id="{B7C590C2-C6D0-437C-8B39-5E60DB30F539}"/>
              </a:ext>
            </a:extLst>
          </p:cNvPr>
          <p:cNvSpPr txBox="1"/>
          <p:nvPr/>
        </p:nvSpPr>
        <p:spPr>
          <a:xfrm>
            <a:off x="8928917" y="9129793"/>
            <a:ext cx="6529352" cy="1200329"/>
          </a:xfrm>
          <a:prstGeom prst="rect">
            <a:avLst/>
          </a:prstGeom>
          <a:noFill/>
        </p:spPr>
        <p:txBody>
          <a:bodyPr wrap="none" rtlCol="0">
            <a:spAutoFit/>
          </a:bodyPr>
          <a:lstStyle/>
          <a:p>
            <a:pPr algn="ctr"/>
            <a:r>
              <a:rPr lang="en-US" sz="3600" b="1" dirty="0">
                <a:latin typeface="+mj-lt"/>
              </a:rPr>
              <a:t>Marisa </a:t>
            </a:r>
            <a:r>
              <a:rPr lang="en-US" sz="3600" b="1" dirty="0" err="1">
                <a:latin typeface="+mj-lt"/>
              </a:rPr>
              <a:t>Centano</a:t>
            </a:r>
            <a:r>
              <a:rPr lang="en-US" sz="3600" b="1" dirty="0">
                <a:latin typeface="+mj-lt"/>
              </a:rPr>
              <a:t>, BDC Manager</a:t>
            </a:r>
          </a:p>
          <a:p>
            <a:pPr marL="571500" indent="-571500" algn="ctr">
              <a:buFontTx/>
              <a:buChar char="-"/>
            </a:pPr>
            <a:r>
              <a:rPr lang="en-US" sz="3600" b="1" dirty="0">
                <a:latin typeface="+mj-lt"/>
              </a:rPr>
              <a:t> Ford Groves</a:t>
            </a:r>
            <a:r>
              <a:rPr lang="en-US" sz="3600" b="1" dirty="0"/>
              <a:t> - </a:t>
            </a:r>
            <a:endParaRPr lang="en-US" sz="3600" b="1" dirty="0">
              <a:latin typeface="+mj-lt"/>
            </a:endParaRPr>
          </a:p>
        </p:txBody>
      </p:sp>
      <p:pic>
        <p:nvPicPr>
          <p:cNvPr id="7" name="Picture 6" descr="Logo, company name&#10;&#10;Description automatically generated">
            <a:extLst>
              <a:ext uri="{FF2B5EF4-FFF2-40B4-BE49-F238E27FC236}">
                <a16:creationId xmlns:a16="http://schemas.microsoft.com/office/drawing/2014/main" id="{B1BEDC64-5209-4B08-9B7F-BFEE9A49C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87" y="833540"/>
            <a:ext cx="3209012" cy="2406752"/>
          </a:xfrm>
          <a:prstGeom prst="rect">
            <a:avLst/>
          </a:prstGeom>
        </p:spPr>
      </p:pic>
    </p:spTree>
    <p:extLst>
      <p:ext uri="{BB962C8B-B14F-4D97-AF65-F5344CB8AC3E}">
        <p14:creationId xmlns:p14="http://schemas.microsoft.com/office/powerpoint/2010/main" val="23778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6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500" fill="hold"/>
                                        <p:tgtEl>
                                          <p:spTgt spid="12"/>
                                        </p:tgtEl>
                                        <p:attrNameLst>
                                          <p:attrName>ppt_x</p:attrName>
                                        </p:attrNameLst>
                                      </p:cBhvr>
                                      <p:tavLst>
                                        <p:tav tm="0">
                                          <p:val>
                                            <p:strVal val="1+#ppt_w/2"/>
                                          </p:val>
                                        </p:tav>
                                        <p:tav tm="100000">
                                          <p:val>
                                            <p:strVal val="#ppt_x"/>
                                          </p:val>
                                        </p:tav>
                                      </p:tavLst>
                                    </p:anim>
                                    <p:anim calcmode="lin" valueType="num">
                                      <p:cBhvr additive="base">
                                        <p:cTn id="11" dur="150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1500" fill="hold"/>
                                        <p:tgtEl>
                                          <p:spTgt spid="15"/>
                                        </p:tgtEl>
                                        <p:attrNameLst>
                                          <p:attrName>ppt_x</p:attrName>
                                        </p:attrNameLst>
                                      </p:cBhvr>
                                      <p:tavLst>
                                        <p:tav tm="0">
                                          <p:val>
                                            <p:strVal val="0-#ppt_w/2"/>
                                          </p:val>
                                        </p:tav>
                                        <p:tav tm="100000">
                                          <p:val>
                                            <p:strVal val="#ppt_x"/>
                                          </p:val>
                                        </p:tav>
                                      </p:tavLst>
                                    </p:anim>
                                    <p:anim calcmode="lin" valueType="num">
                                      <p:cBhvr additive="base">
                                        <p:cTn id="15" dur="1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1" decel="10000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500" fill="hold"/>
                                        <p:tgtEl>
                                          <p:spTgt spid="16"/>
                                        </p:tgtEl>
                                        <p:attrNameLst>
                                          <p:attrName>ppt_x</p:attrName>
                                        </p:attrNameLst>
                                      </p:cBhvr>
                                      <p:tavLst>
                                        <p:tav tm="0">
                                          <p:val>
                                            <p:strVal val="#ppt_x"/>
                                          </p:val>
                                        </p:tav>
                                        <p:tav tm="100000">
                                          <p:val>
                                            <p:strVal val="#ppt_x"/>
                                          </p:val>
                                        </p:tav>
                                      </p:tavLst>
                                    </p:anim>
                                    <p:anim calcmode="lin" valueType="num">
                                      <p:cBhvr additive="base">
                                        <p:cTn id="19" dur="1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1"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500" fill="hold"/>
                                        <p:tgtEl>
                                          <p:spTgt spid="20"/>
                                        </p:tgtEl>
                                        <p:attrNameLst>
                                          <p:attrName>ppt_x</p:attrName>
                                        </p:attrNameLst>
                                      </p:cBhvr>
                                      <p:tavLst>
                                        <p:tav tm="0">
                                          <p:val>
                                            <p:strVal val="#ppt_x"/>
                                          </p:val>
                                        </p:tav>
                                        <p:tav tm="100000">
                                          <p:val>
                                            <p:strVal val="#ppt_x"/>
                                          </p:val>
                                        </p:tav>
                                      </p:tavLst>
                                    </p:anim>
                                    <p:anim calcmode="lin" valueType="num">
                                      <p:cBhvr additive="base">
                                        <p:cTn id="23" dur="150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1500" fill="hold"/>
                                        <p:tgtEl>
                                          <p:spTgt spid="22"/>
                                        </p:tgtEl>
                                        <p:attrNameLst>
                                          <p:attrName>ppt_x</p:attrName>
                                        </p:attrNameLst>
                                      </p:cBhvr>
                                      <p:tavLst>
                                        <p:tav tm="0">
                                          <p:val>
                                            <p:strVal val="#ppt_x"/>
                                          </p:val>
                                        </p:tav>
                                        <p:tav tm="100000">
                                          <p:val>
                                            <p:strVal val="#ppt_x"/>
                                          </p:val>
                                        </p:tav>
                                      </p:tavLst>
                                    </p:anim>
                                    <p:anim calcmode="lin" valueType="num">
                                      <p:cBhvr additive="base">
                                        <p:cTn id="27" dur="1500" fill="hold"/>
                                        <p:tgtEl>
                                          <p:spTgt spid="22"/>
                                        </p:tgtEl>
                                        <p:attrNameLst>
                                          <p:attrName>ppt_y</p:attrName>
                                        </p:attrNameLst>
                                      </p:cBhvr>
                                      <p:tavLst>
                                        <p:tav tm="0">
                                          <p:val>
                                            <p:strVal val="0-#ppt_h/2"/>
                                          </p:val>
                                        </p:tav>
                                        <p:tav tm="100000">
                                          <p:val>
                                            <p:strVal val="#ppt_y"/>
                                          </p:val>
                                        </p:tav>
                                      </p:tavLst>
                                    </p:anim>
                                  </p:childTnLst>
                                </p:cTn>
                              </p:par>
                              <p:par>
                                <p:cTn id="28" presetID="22" presetClass="entr" presetSubtype="1" fill="hold" grpId="0" nodeType="withEffect">
                                  <p:stCondLst>
                                    <p:cond delay="60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1" fill="hold" grpId="0" nodeType="withEffect">
                                  <p:stCondLst>
                                    <p:cond delay="60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3AB2CF-C5DC-49D7-86D2-21088A7EA6CB}"/>
              </a:ext>
            </a:extLst>
          </p:cNvPr>
          <p:cNvSpPr txBox="1"/>
          <p:nvPr/>
        </p:nvSpPr>
        <p:spPr>
          <a:xfrm>
            <a:off x="4659536" y="7668065"/>
            <a:ext cx="15068102" cy="2062103"/>
          </a:xfrm>
          <a:prstGeom prst="rect">
            <a:avLst/>
          </a:prstGeom>
          <a:noFill/>
        </p:spPr>
        <p:txBody>
          <a:bodyPr wrap="square" rtlCol="0">
            <a:spAutoFit/>
          </a:bodyPr>
          <a:lstStyle/>
          <a:p>
            <a:pPr algn="ctr"/>
            <a:r>
              <a:rPr lang="en-US" sz="3200" i="1" dirty="0">
                <a:solidFill>
                  <a:schemeClr val="bg1"/>
                </a:solidFill>
                <a:latin typeface="+mj-lt"/>
              </a:rPr>
              <a:t>Their culture is to solve the issue right away, train now , not later. Try that with one of the corporate giants that charge 3-4 times as much.</a:t>
            </a:r>
            <a:br>
              <a:rPr lang="en-US" sz="3200" i="1" dirty="0">
                <a:solidFill>
                  <a:schemeClr val="bg1"/>
                </a:solidFill>
                <a:latin typeface="+mj-lt"/>
              </a:rPr>
            </a:br>
            <a:endParaRPr lang="en-US" sz="3200" i="1" dirty="0">
              <a:solidFill>
                <a:schemeClr val="bg1"/>
              </a:solidFill>
              <a:latin typeface="+mj-lt"/>
            </a:endParaRPr>
          </a:p>
          <a:p>
            <a:pPr algn="ctr"/>
            <a:r>
              <a:rPr lang="en-US" sz="3200" i="1" dirty="0">
                <a:solidFill>
                  <a:schemeClr val="bg1"/>
                </a:solidFill>
                <a:latin typeface="+mj-lt"/>
              </a:rPr>
              <a:t>ProMax has Midwest manners and work ethic, I’m in for the long haul."</a:t>
            </a:r>
          </a:p>
        </p:txBody>
      </p:sp>
      <p:grpSp>
        <p:nvGrpSpPr>
          <p:cNvPr id="6" name="Group 5">
            <a:extLst>
              <a:ext uri="{FF2B5EF4-FFF2-40B4-BE49-F238E27FC236}">
                <a16:creationId xmlns:a16="http://schemas.microsoft.com/office/drawing/2014/main" id="{63CEF5D8-39A4-4083-A098-63D80C2B0B99}"/>
              </a:ext>
            </a:extLst>
          </p:cNvPr>
          <p:cNvGrpSpPr/>
          <p:nvPr/>
        </p:nvGrpSpPr>
        <p:grpSpPr>
          <a:xfrm>
            <a:off x="3616856" y="7057124"/>
            <a:ext cx="1263068" cy="1364144"/>
            <a:chOff x="3230446" y="10347158"/>
            <a:chExt cx="1849255" cy="1997242"/>
          </a:xfrm>
          <a:solidFill>
            <a:schemeClr val="bg1"/>
          </a:solidFill>
          <a:effectLst/>
        </p:grpSpPr>
        <p:sp>
          <p:nvSpPr>
            <p:cNvPr id="7" name="Graphic 5">
              <a:extLst>
                <a:ext uri="{FF2B5EF4-FFF2-40B4-BE49-F238E27FC236}">
                  <a16:creationId xmlns:a16="http://schemas.microsoft.com/office/drawing/2014/main" id="{9E81D906-B1DA-4F97-AA8C-714CD28B6B2F}"/>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solidFill>
                  <a:schemeClr val="bg1"/>
                </a:solidFill>
              </a:endParaRPr>
            </a:p>
          </p:txBody>
        </p:sp>
        <p:sp>
          <p:nvSpPr>
            <p:cNvPr id="8" name="Graphic 5">
              <a:extLst>
                <a:ext uri="{FF2B5EF4-FFF2-40B4-BE49-F238E27FC236}">
                  <a16:creationId xmlns:a16="http://schemas.microsoft.com/office/drawing/2014/main" id="{69F2C447-6869-4642-9325-1A519214ABEB}"/>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solidFill>
                  <a:schemeClr val="bg1"/>
                </a:solidFill>
              </a:endParaRPr>
            </a:p>
          </p:txBody>
        </p:sp>
      </p:grpSp>
      <p:grpSp>
        <p:nvGrpSpPr>
          <p:cNvPr id="9" name="Group 8">
            <a:extLst>
              <a:ext uri="{FF2B5EF4-FFF2-40B4-BE49-F238E27FC236}">
                <a16:creationId xmlns:a16="http://schemas.microsoft.com/office/drawing/2014/main" id="{8CD40035-FAEC-4EE8-9702-2E647F38E515}"/>
              </a:ext>
            </a:extLst>
          </p:cNvPr>
          <p:cNvGrpSpPr/>
          <p:nvPr/>
        </p:nvGrpSpPr>
        <p:grpSpPr>
          <a:xfrm rot="10800000">
            <a:off x="19411175" y="8672349"/>
            <a:ext cx="1263068" cy="1364144"/>
            <a:chOff x="3230446" y="10347158"/>
            <a:chExt cx="1849255" cy="1997242"/>
          </a:xfrm>
          <a:solidFill>
            <a:schemeClr val="bg1"/>
          </a:solidFill>
          <a:effectLst/>
        </p:grpSpPr>
        <p:sp>
          <p:nvSpPr>
            <p:cNvPr id="10" name="Graphic 5">
              <a:extLst>
                <a:ext uri="{FF2B5EF4-FFF2-40B4-BE49-F238E27FC236}">
                  <a16:creationId xmlns:a16="http://schemas.microsoft.com/office/drawing/2014/main" id="{FD15AF54-24D3-4860-B3DE-ED7F6C525D8D}"/>
                </a:ext>
              </a:extLst>
            </p:cNvPr>
            <p:cNvSpPr/>
            <p:nvPr/>
          </p:nvSpPr>
          <p:spPr>
            <a:xfrm>
              <a:off x="3230446"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solidFill>
                  <a:schemeClr val="bg1"/>
                </a:solidFill>
              </a:endParaRPr>
            </a:p>
          </p:txBody>
        </p:sp>
        <p:sp>
          <p:nvSpPr>
            <p:cNvPr id="11" name="Graphic 5">
              <a:extLst>
                <a:ext uri="{FF2B5EF4-FFF2-40B4-BE49-F238E27FC236}">
                  <a16:creationId xmlns:a16="http://schemas.microsoft.com/office/drawing/2014/main" id="{2C4DFC8D-5FD9-4292-A563-F394DFA7CC04}"/>
                </a:ext>
              </a:extLst>
            </p:cNvPr>
            <p:cNvSpPr/>
            <p:nvPr/>
          </p:nvSpPr>
          <p:spPr>
            <a:xfrm>
              <a:off x="4295737" y="10347158"/>
              <a:ext cx="783964" cy="1997242"/>
            </a:xfrm>
            <a:custGeom>
              <a:avLst/>
              <a:gdLst>
                <a:gd name="connsiteX0" fmla="*/ 400575 w 400050"/>
                <a:gd name="connsiteY0" fmla="*/ 618649 h 1019175"/>
                <a:gd name="connsiteX1" fmla="*/ 400575 w 400050"/>
                <a:gd name="connsiteY1" fmla="*/ 1012031 h 1019175"/>
                <a:gd name="connsiteX2" fmla="*/ 7192 w 400050"/>
                <a:gd name="connsiteY2" fmla="*/ 1012031 h 1019175"/>
                <a:gd name="connsiteX3" fmla="*/ 7192 w 400050"/>
                <a:gd name="connsiteY3" fmla="*/ 618649 h 1019175"/>
                <a:gd name="connsiteX4" fmla="*/ 324375 w 400050"/>
                <a:gd name="connsiteY4" fmla="*/ 7144 h 1019175"/>
                <a:gd name="connsiteX5" fmla="*/ 392955 w 400050"/>
                <a:gd name="connsiteY5" fmla="*/ 124301 h 1019175"/>
                <a:gd name="connsiteX6" fmla="*/ 199597 w 400050"/>
                <a:gd name="connsiteY6" fmla="*/ 618649 h 1019175"/>
                <a:gd name="connsiteX7" fmla="*/ 400575 w 400050"/>
                <a:gd name="connsiteY7" fmla="*/ 618649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1019175">
                  <a:moveTo>
                    <a:pt x="400575" y="618649"/>
                  </a:moveTo>
                  <a:lnTo>
                    <a:pt x="400575" y="1012031"/>
                  </a:lnTo>
                  <a:lnTo>
                    <a:pt x="7192" y="1012031"/>
                  </a:lnTo>
                  <a:lnTo>
                    <a:pt x="7192" y="618649"/>
                  </a:lnTo>
                  <a:cubicBezTo>
                    <a:pt x="7192" y="618649"/>
                    <a:pt x="-4238" y="176689"/>
                    <a:pt x="324375" y="7144"/>
                  </a:cubicBezTo>
                  <a:lnTo>
                    <a:pt x="392955" y="124301"/>
                  </a:lnTo>
                  <a:cubicBezTo>
                    <a:pt x="392955" y="124301"/>
                    <a:pt x="199597" y="249079"/>
                    <a:pt x="199597" y="618649"/>
                  </a:cubicBezTo>
                  <a:lnTo>
                    <a:pt x="400575" y="618649"/>
                  </a:lnTo>
                  <a:close/>
                </a:path>
              </a:pathLst>
            </a:custGeom>
            <a:grpFill/>
            <a:ln w="9525" cap="flat">
              <a:noFill/>
              <a:prstDash val="solid"/>
              <a:miter/>
            </a:ln>
          </p:spPr>
          <p:txBody>
            <a:bodyPr rtlCol="0" anchor="ctr"/>
            <a:lstStyle/>
            <a:p>
              <a:endParaRPr lang="en-US">
                <a:solidFill>
                  <a:schemeClr val="bg1"/>
                </a:solidFill>
              </a:endParaRPr>
            </a:p>
          </p:txBody>
        </p:sp>
      </p:grpSp>
      <p:cxnSp>
        <p:nvCxnSpPr>
          <p:cNvPr id="12" name="Straight Connector 11">
            <a:extLst>
              <a:ext uri="{FF2B5EF4-FFF2-40B4-BE49-F238E27FC236}">
                <a16:creationId xmlns:a16="http://schemas.microsoft.com/office/drawing/2014/main" id="{B95BEA0E-182A-42CC-8744-2FE0C86D925C}"/>
              </a:ext>
            </a:extLst>
          </p:cNvPr>
          <p:cNvCxnSpPr/>
          <p:nvPr/>
        </p:nvCxnSpPr>
        <p:spPr>
          <a:xfrm>
            <a:off x="10646617" y="11810158"/>
            <a:ext cx="309393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5373A6-E595-464E-9A9D-6B02C5501499}"/>
              </a:ext>
            </a:extLst>
          </p:cNvPr>
          <p:cNvSpPr txBox="1"/>
          <p:nvPr/>
        </p:nvSpPr>
        <p:spPr>
          <a:xfrm>
            <a:off x="9509244" y="10009173"/>
            <a:ext cx="5444888" cy="1200329"/>
          </a:xfrm>
          <a:prstGeom prst="rect">
            <a:avLst/>
          </a:prstGeom>
          <a:noFill/>
        </p:spPr>
        <p:txBody>
          <a:bodyPr wrap="none" rtlCol="0">
            <a:spAutoFit/>
          </a:bodyPr>
          <a:lstStyle/>
          <a:p>
            <a:pPr algn="ctr"/>
            <a:r>
              <a:rPr lang="en-US" sz="3600" b="1" dirty="0">
                <a:solidFill>
                  <a:schemeClr val="bg1"/>
                </a:solidFill>
                <a:latin typeface="+mj-lt"/>
              </a:rPr>
              <a:t>John </a:t>
            </a:r>
            <a:r>
              <a:rPr lang="en-US" sz="3600" b="1" dirty="0" err="1">
                <a:solidFill>
                  <a:schemeClr val="bg1"/>
                </a:solidFill>
                <a:latin typeface="+mj-lt"/>
              </a:rPr>
              <a:t>Caudell</a:t>
            </a:r>
            <a:r>
              <a:rPr lang="en-US" sz="3600" b="1" dirty="0">
                <a:solidFill>
                  <a:schemeClr val="bg1"/>
                </a:solidFill>
                <a:latin typeface="+mj-lt"/>
              </a:rPr>
              <a:t>, DP</a:t>
            </a:r>
          </a:p>
          <a:p>
            <a:pPr marL="571500" indent="-571500" algn="ctr">
              <a:buFontTx/>
              <a:buChar char="-"/>
            </a:pPr>
            <a:r>
              <a:rPr lang="en-US" sz="3600" b="1" dirty="0">
                <a:solidFill>
                  <a:schemeClr val="bg1"/>
                </a:solidFill>
                <a:latin typeface="+mj-lt"/>
              </a:rPr>
              <a:t>Preowned Motor Cars-</a:t>
            </a:r>
          </a:p>
        </p:txBody>
      </p:sp>
      <p:pic>
        <p:nvPicPr>
          <p:cNvPr id="5" name="Picture Placeholder 4">
            <a:extLst>
              <a:ext uri="{FF2B5EF4-FFF2-40B4-BE49-F238E27FC236}">
                <a16:creationId xmlns:a16="http://schemas.microsoft.com/office/drawing/2014/main" id="{EFCC6E20-29F5-492A-9EE8-88BDC1CD007C}"/>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6" b="16"/>
          <a:stretch>
            <a:fillRect/>
          </a:stretch>
        </p:blipFill>
        <p:spPr/>
      </p:pic>
    </p:spTree>
    <p:extLst>
      <p:ext uri="{BB962C8B-B14F-4D97-AF65-F5344CB8AC3E}">
        <p14:creationId xmlns:p14="http://schemas.microsoft.com/office/powerpoint/2010/main" val="40057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ppt_x"/>
                                          </p:val>
                                        </p:tav>
                                        <p:tav tm="100000">
                                          <p:val>
                                            <p:strVal val="#ppt_x"/>
                                          </p:val>
                                        </p:tav>
                                      </p:tavLst>
                                    </p:anim>
                                    <p:anim calcmode="lin" valueType="num">
                                      <p:cBhvr additive="base">
                                        <p:cTn id="20" dur="1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3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ppt_x"/>
                                          </p:val>
                                        </p:tav>
                                        <p:tav tm="100000">
                                          <p:val>
                                            <p:strVal val="#ppt_x"/>
                                          </p:val>
                                        </p:tav>
                                      </p:tavLst>
                                    </p:anim>
                                    <p:anim calcmode="lin" valueType="num">
                                      <p:cBhvr additive="base">
                                        <p:cTn id="24" dur="1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4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500" fill="hold"/>
                                        <p:tgtEl>
                                          <p:spTgt spid="12"/>
                                        </p:tgtEl>
                                        <p:attrNameLst>
                                          <p:attrName>ppt_x</p:attrName>
                                        </p:attrNameLst>
                                      </p:cBhvr>
                                      <p:tavLst>
                                        <p:tav tm="0">
                                          <p:val>
                                            <p:strVal val="#ppt_x"/>
                                          </p:val>
                                        </p:tav>
                                        <p:tav tm="100000">
                                          <p:val>
                                            <p:strVal val="#ppt_x"/>
                                          </p:val>
                                        </p:tav>
                                      </p:tavLst>
                                    </p:anim>
                                    <p:anim calcmode="lin" valueType="num">
                                      <p:cBhvr additive="base">
                                        <p:cTn id="28"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raphic 18">
            <a:extLst>
              <a:ext uri="{FF2B5EF4-FFF2-40B4-BE49-F238E27FC236}">
                <a16:creationId xmlns:a16="http://schemas.microsoft.com/office/drawing/2014/main" id="{986A9F4E-C715-46DF-90CA-F417703F7DB2}"/>
              </a:ext>
            </a:extLst>
          </p:cNvPr>
          <p:cNvSpPr/>
          <p:nvPr/>
        </p:nvSpPr>
        <p:spPr>
          <a:xfrm>
            <a:off x="8242558" y="3652104"/>
            <a:ext cx="3101302" cy="4864265"/>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chemeClr val="tx1"/>
            </a:solid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4883142A-0CB7-4CC1-8DB5-973578AF6700}"/>
              </a:ext>
            </a:extLst>
          </p:cNvPr>
          <p:cNvSpPr/>
          <p:nvPr/>
        </p:nvSpPr>
        <p:spPr>
          <a:xfrm rot="5400000">
            <a:off x="12408901" y="1929813"/>
            <a:ext cx="11049000" cy="9780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793D071-1989-4BC2-9C1B-B7DEF471874E}"/>
              </a:ext>
            </a:extLst>
          </p:cNvPr>
          <p:cNvSpPr/>
          <p:nvPr/>
        </p:nvSpPr>
        <p:spPr>
          <a:xfrm rot="5400000">
            <a:off x="18247142" y="5871747"/>
            <a:ext cx="11049000" cy="1896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B71C61C-9E7B-40A3-839C-1B6D289F10A2}"/>
              </a:ext>
            </a:extLst>
          </p:cNvPr>
          <p:cNvSpPr txBox="1"/>
          <p:nvPr/>
        </p:nvSpPr>
        <p:spPr>
          <a:xfrm>
            <a:off x="8361694" y="4195711"/>
            <a:ext cx="7663791" cy="3785652"/>
          </a:xfrm>
          <a:prstGeom prst="rect">
            <a:avLst/>
          </a:prstGeom>
          <a:noFill/>
        </p:spPr>
        <p:txBody>
          <a:bodyPr wrap="square" rtlCol="0">
            <a:spAutoFit/>
          </a:bodyPr>
          <a:lstStyle/>
          <a:p>
            <a:pPr algn="ctr"/>
            <a:r>
              <a:rPr lang="en-US" sz="4000" dirty="0"/>
              <a:t>We think ProMax is great for a number of reasons. Always had great service. We have your website, desking tool and CRM. Desking tool works great makes figuring a lease </a:t>
            </a:r>
            <a:r>
              <a:rPr lang="en-US" sz="4000"/>
              <a:t>so easy</a:t>
            </a:r>
            <a:r>
              <a:rPr lang="en-US" sz="4000" dirty="0"/>
              <a:t>.</a:t>
            </a:r>
          </a:p>
        </p:txBody>
      </p:sp>
      <p:grpSp>
        <p:nvGrpSpPr>
          <p:cNvPr id="9" name="Group 8">
            <a:extLst>
              <a:ext uri="{FF2B5EF4-FFF2-40B4-BE49-F238E27FC236}">
                <a16:creationId xmlns:a16="http://schemas.microsoft.com/office/drawing/2014/main" id="{93591147-63B2-4309-A24E-1815F6E926AD}"/>
              </a:ext>
            </a:extLst>
          </p:cNvPr>
          <p:cNvGrpSpPr/>
          <p:nvPr/>
        </p:nvGrpSpPr>
        <p:grpSpPr>
          <a:xfrm>
            <a:off x="11681597" y="3160681"/>
            <a:ext cx="965388" cy="771680"/>
            <a:chOff x="11710893" y="3597504"/>
            <a:chExt cx="965388" cy="771680"/>
          </a:xfrm>
        </p:grpSpPr>
        <p:sp>
          <p:nvSpPr>
            <p:cNvPr id="5" name="Freeform: Shape 4">
              <a:extLst>
                <a:ext uri="{FF2B5EF4-FFF2-40B4-BE49-F238E27FC236}">
                  <a16:creationId xmlns:a16="http://schemas.microsoft.com/office/drawing/2014/main" id="{0F183F70-2488-46C9-8F88-E4EF1B470CB3}"/>
                </a:ext>
              </a:extLst>
            </p:cNvPr>
            <p:cNvSpPr/>
            <p:nvPr/>
          </p:nvSpPr>
          <p:spPr>
            <a:xfrm rot="10800000">
              <a:off x="11710893" y="3597504"/>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chemeClr val="tx1">
                <a:lumMod val="90000"/>
                <a:lumOff val="10000"/>
              </a:schemeClr>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6D9AE6B-A77B-47E3-A301-8106E69E32EC}"/>
                </a:ext>
              </a:extLst>
            </p:cNvPr>
            <p:cNvSpPr/>
            <p:nvPr/>
          </p:nvSpPr>
          <p:spPr>
            <a:xfrm rot="10800000">
              <a:off x="12282566" y="3597504"/>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chemeClr val="tx1">
                <a:lumMod val="90000"/>
                <a:lumOff val="10000"/>
              </a:schemeClr>
            </a:solid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776B0B1E-3616-412B-8462-A2DB2616E4DD}"/>
              </a:ext>
            </a:extLst>
          </p:cNvPr>
          <p:cNvGrpSpPr/>
          <p:nvPr/>
        </p:nvGrpSpPr>
        <p:grpSpPr>
          <a:xfrm rot="10800000">
            <a:off x="11681597" y="8352194"/>
            <a:ext cx="965388" cy="771680"/>
            <a:chOff x="11710893" y="3597504"/>
            <a:chExt cx="965388" cy="771680"/>
          </a:xfrm>
        </p:grpSpPr>
        <p:sp>
          <p:nvSpPr>
            <p:cNvPr id="14" name="Freeform: Shape 13">
              <a:extLst>
                <a:ext uri="{FF2B5EF4-FFF2-40B4-BE49-F238E27FC236}">
                  <a16:creationId xmlns:a16="http://schemas.microsoft.com/office/drawing/2014/main" id="{9AA06A3E-9FE3-492F-94A1-031EB22E0B8D}"/>
                </a:ext>
              </a:extLst>
            </p:cNvPr>
            <p:cNvSpPr/>
            <p:nvPr/>
          </p:nvSpPr>
          <p:spPr>
            <a:xfrm rot="10800000">
              <a:off x="11710893" y="3597504"/>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chemeClr val="tx1">
                <a:lumMod val="90000"/>
                <a:lumOff val="1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9E954DD-A937-4A48-8789-8767E795D1D1}"/>
                </a:ext>
              </a:extLst>
            </p:cNvPr>
            <p:cNvSpPr/>
            <p:nvPr/>
          </p:nvSpPr>
          <p:spPr>
            <a:xfrm rot="10800000">
              <a:off x="12282566" y="3597504"/>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chemeClr val="tx1">
                <a:lumMod val="90000"/>
                <a:lumOff val="10000"/>
              </a:schemeClr>
            </a:solidFill>
            <a:ln w="9525" cap="flat">
              <a:noFill/>
              <a:prstDash val="solid"/>
              <a:miter/>
            </a:ln>
          </p:spPr>
          <p:txBody>
            <a:bodyPr rtlCol="0" anchor="ctr"/>
            <a:lstStyle/>
            <a:p>
              <a:endParaRPr lang="en-US"/>
            </a:p>
          </p:txBody>
        </p:sp>
      </p:grpSp>
      <p:sp>
        <p:nvSpPr>
          <p:cNvPr id="16" name="TextBox 15">
            <a:extLst>
              <a:ext uri="{FF2B5EF4-FFF2-40B4-BE49-F238E27FC236}">
                <a16:creationId xmlns:a16="http://schemas.microsoft.com/office/drawing/2014/main" id="{A31D6441-65E6-4D2D-BA76-849279C2A43A}"/>
              </a:ext>
            </a:extLst>
          </p:cNvPr>
          <p:cNvSpPr txBox="1"/>
          <p:nvPr/>
        </p:nvSpPr>
        <p:spPr>
          <a:xfrm>
            <a:off x="9631030" y="9698387"/>
            <a:ext cx="5125121" cy="1200329"/>
          </a:xfrm>
          <a:prstGeom prst="rect">
            <a:avLst/>
          </a:prstGeom>
          <a:noFill/>
        </p:spPr>
        <p:txBody>
          <a:bodyPr wrap="none" rtlCol="0">
            <a:spAutoFit/>
          </a:bodyPr>
          <a:lstStyle/>
          <a:p>
            <a:pPr algn="ctr"/>
            <a:r>
              <a:rPr lang="en-US" sz="3600" b="1" dirty="0">
                <a:latin typeface="+mj-lt"/>
              </a:rPr>
              <a:t>Rick Shields, GM </a:t>
            </a:r>
          </a:p>
          <a:p>
            <a:pPr marL="571500" indent="-571500" algn="ctr">
              <a:buFontTx/>
              <a:buChar char="-"/>
            </a:pPr>
            <a:r>
              <a:rPr lang="en-US" sz="3600" b="1" dirty="0">
                <a:latin typeface="+mj-lt"/>
              </a:rPr>
              <a:t>Shields Auto Center -</a:t>
            </a:r>
          </a:p>
        </p:txBody>
      </p:sp>
      <p:sp>
        <p:nvSpPr>
          <p:cNvPr id="21" name="Graphic 18">
            <a:extLst>
              <a:ext uri="{FF2B5EF4-FFF2-40B4-BE49-F238E27FC236}">
                <a16:creationId xmlns:a16="http://schemas.microsoft.com/office/drawing/2014/main" id="{F7C82ED1-4F45-48B2-B43F-803EE20CBAEA}"/>
              </a:ext>
            </a:extLst>
          </p:cNvPr>
          <p:cNvSpPr/>
          <p:nvPr/>
        </p:nvSpPr>
        <p:spPr>
          <a:xfrm flipH="1">
            <a:off x="13043314" y="3652104"/>
            <a:ext cx="3101302" cy="4864265"/>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chemeClr val="tx1"/>
            </a:solidFill>
            <a:prstDash val="solid"/>
            <a:miter/>
          </a:ln>
        </p:spPr>
        <p:txBody>
          <a:bodyPr rtlCol="0" anchor="ctr"/>
          <a:lstStyle/>
          <a:p>
            <a:endParaRPr lang="en-US"/>
          </a:p>
        </p:txBody>
      </p:sp>
      <p:pic>
        <p:nvPicPr>
          <p:cNvPr id="4" name="Picture 3" descr="Logo&#10;&#10;Description automatically generated">
            <a:extLst>
              <a:ext uri="{FF2B5EF4-FFF2-40B4-BE49-F238E27FC236}">
                <a16:creationId xmlns:a16="http://schemas.microsoft.com/office/drawing/2014/main" id="{6CEAE34D-761F-47F3-B598-7BED75829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95" y="1295401"/>
            <a:ext cx="4799129" cy="1296175"/>
          </a:xfrm>
          <a:prstGeom prst="rect">
            <a:avLst/>
          </a:prstGeom>
        </p:spPr>
      </p:pic>
    </p:spTree>
    <p:extLst>
      <p:ext uri="{BB962C8B-B14F-4D97-AF65-F5344CB8AC3E}">
        <p14:creationId xmlns:p14="http://schemas.microsoft.com/office/powerpoint/2010/main" val="23038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0-#ppt_w/2"/>
                                          </p:val>
                                        </p:tav>
                                        <p:tav tm="100000">
                                          <p:val>
                                            <p:strVal val="#ppt_x"/>
                                          </p:val>
                                        </p:tav>
                                      </p:tavLst>
                                    </p:anim>
                                    <p:anim calcmode="lin" valueType="num">
                                      <p:cBhvr additive="base">
                                        <p:cTn id="11" dur="2000" fill="hold"/>
                                        <p:tgtEl>
                                          <p:spTgt spid="21"/>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2000" fill="hold"/>
                                        <p:tgtEl>
                                          <p:spTgt spid="20"/>
                                        </p:tgtEl>
                                        <p:attrNameLst>
                                          <p:attrName>ppt_x</p:attrName>
                                        </p:attrNameLst>
                                      </p:cBhvr>
                                      <p:tavLst>
                                        <p:tav tm="0">
                                          <p:val>
                                            <p:strVal val="1+#ppt_w/2"/>
                                          </p:val>
                                        </p:tav>
                                        <p:tav tm="100000">
                                          <p:val>
                                            <p:strVal val="#ppt_x"/>
                                          </p:val>
                                        </p:tav>
                                      </p:tavLst>
                                    </p:anim>
                                    <p:anim calcmode="lin" valueType="num">
                                      <p:cBhvr additive="base">
                                        <p:cTn id="15" dur="2000" fill="hold"/>
                                        <p:tgtEl>
                                          <p:spTgt spid="2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300"/>
                                        <p:tgtEl>
                                          <p:spTgt spid="9"/>
                                        </p:tgtEl>
                                      </p:cBhvr>
                                    </p:animEffect>
                                  </p:childTnLst>
                                </p:cTn>
                              </p:par>
                              <p:par>
                                <p:cTn id="19" presetID="10" presetClass="entr" presetSubtype="0" fill="hold" grpId="0" nodeType="withEffect">
                                  <p:stCondLst>
                                    <p:cond delay="17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300"/>
                                        <p:tgtEl>
                                          <p:spTgt spid="3"/>
                                        </p:tgtEl>
                                      </p:cBhvr>
                                    </p:animEffect>
                                  </p:childTnLst>
                                </p:cTn>
                              </p:par>
                              <p:par>
                                <p:cTn id="22" presetID="10" presetClass="entr" presetSubtype="0" fill="hold" nodeType="withEffect">
                                  <p:stCondLst>
                                    <p:cond delay="19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300"/>
                                        <p:tgtEl>
                                          <p:spTgt spid="13"/>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16"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08D4BF4-F2AB-4B8B-9754-DCFA00AAA396}"/>
              </a:ext>
            </a:extLst>
          </p:cNvPr>
          <p:cNvSpPr/>
          <p:nvPr/>
        </p:nvSpPr>
        <p:spPr>
          <a:xfrm>
            <a:off x="8381210" y="3045620"/>
            <a:ext cx="7624758" cy="762476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27840BF-8282-4A61-BF97-E7CA90566B88}"/>
              </a:ext>
            </a:extLst>
          </p:cNvPr>
          <p:cNvCxnSpPr>
            <a:cxnSpLocks/>
          </p:cNvCxnSpPr>
          <p:nvPr/>
        </p:nvCxnSpPr>
        <p:spPr>
          <a:xfrm>
            <a:off x="1587" y="6858000"/>
            <a:ext cx="24384000" cy="0"/>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ACC9B28-9347-4404-B5E5-5C163F7C9F3B}"/>
              </a:ext>
            </a:extLst>
          </p:cNvPr>
          <p:cNvSpPr/>
          <p:nvPr/>
        </p:nvSpPr>
        <p:spPr>
          <a:xfrm>
            <a:off x="8381210" y="4930060"/>
            <a:ext cx="7624758" cy="6863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Freeform: Shape 12">
            <a:extLst>
              <a:ext uri="{FF2B5EF4-FFF2-40B4-BE49-F238E27FC236}">
                <a16:creationId xmlns:a16="http://schemas.microsoft.com/office/drawing/2014/main" id="{BC452A14-A831-4234-8074-F2F06CEC4D62}"/>
              </a:ext>
            </a:extLst>
          </p:cNvPr>
          <p:cNvSpPr/>
          <p:nvPr/>
        </p:nvSpPr>
        <p:spPr bwMode="white">
          <a:xfrm>
            <a:off x="8087950" y="-16357"/>
            <a:ext cx="8211278" cy="14887254"/>
          </a:xfrm>
          <a:custGeom>
            <a:avLst/>
            <a:gdLst>
              <a:gd name="connsiteX0" fmla="*/ 4106173 w 8212347"/>
              <a:gd name="connsiteY0" fmla="*/ 872509 h 12473797"/>
              <a:gd name="connsiteX1" fmla="*/ 518825 w 8212347"/>
              <a:gd name="connsiteY1" fmla="*/ 4459857 h 12473797"/>
              <a:gd name="connsiteX2" fmla="*/ 4106173 w 8212347"/>
              <a:gd name="connsiteY2" fmla="*/ 8047205 h 12473797"/>
              <a:gd name="connsiteX3" fmla="*/ 7693521 w 8212347"/>
              <a:gd name="connsiteY3" fmla="*/ 4459857 h 12473797"/>
              <a:gd name="connsiteX4" fmla="*/ 4106173 w 8212347"/>
              <a:gd name="connsiteY4" fmla="*/ 872509 h 12473797"/>
              <a:gd name="connsiteX5" fmla="*/ 0 w 8212347"/>
              <a:gd name="connsiteY5" fmla="*/ 0 h 12473797"/>
              <a:gd name="connsiteX6" fmla="*/ 8212347 w 8212347"/>
              <a:gd name="connsiteY6" fmla="*/ 0 h 12473797"/>
              <a:gd name="connsiteX7" fmla="*/ 8212347 w 8212347"/>
              <a:gd name="connsiteY7" fmla="*/ 12473797 h 12473797"/>
              <a:gd name="connsiteX8" fmla="*/ 0 w 8212347"/>
              <a:gd name="connsiteY8" fmla="*/ 12473797 h 12473797"/>
              <a:gd name="connsiteX0" fmla="*/ 4106173 w 8212347"/>
              <a:gd name="connsiteY0" fmla="*/ 3287905 h 14889193"/>
              <a:gd name="connsiteX1" fmla="*/ 518825 w 8212347"/>
              <a:gd name="connsiteY1" fmla="*/ 6875253 h 14889193"/>
              <a:gd name="connsiteX2" fmla="*/ 4106173 w 8212347"/>
              <a:gd name="connsiteY2" fmla="*/ 10462601 h 14889193"/>
              <a:gd name="connsiteX3" fmla="*/ 7693521 w 8212347"/>
              <a:gd name="connsiteY3" fmla="*/ 6875253 h 14889193"/>
              <a:gd name="connsiteX4" fmla="*/ 4106173 w 8212347"/>
              <a:gd name="connsiteY4" fmla="*/ 3287905 h 14889193"/>
              <a:gd name="connsiteX5" fmla="*/ 0 w 8212347"/>
              <a:gd name="connsiteY5" fmla="*/ 0 h 14889193"/>
              <a:gd name="connsiteX6" fmla="*/ 8212347 w 8212347"/>
              <a:gd name="connsiteY6" fmla="*/ 2415396 h 14889193"/>
              <a:gd name="connsiteX7" fmla="*/ 8212347 w 8212347"/>
              <a:gd name="connsiteY7" fmla="*/ 14889193 h 14889193"/>
              <a:gd name="connsiteX8" fmla="*/ 0 w 8212347"/>
              <a:gd name="connsiteY8" fmla="*/ 14889193 h 14889193"/>
              <a:gd name="connsiteX9" fmla="*/ 0 w 8212347"/>
              <a:gd name="connsiteY9" fmla="*/ 0 h 14889193"/>
              <a:gd name="connsiteX0" fmla="*/ 4106173 w 8212347"/>
              <a:gd name="connsiteY0" fmla="*/ 3287905 h 14889193"/>
              <a:gd name="connsiteX1" fmla="*/ 518825 w 8212347"/>
              <a:gd name="connsiteY1" fmla="*/ 6875253 h 14889193"/>
              <a:gd name="connsiteX2" fmla="*/ 4106173 w 8212347"/>
              <a:gd name="connsiteY2" fmla="*/ 10462601 h 14889193"/>
              <a:gd name="connsiteX3" fmla="*/ 7693521 w 8212347"/>
              <a:gd name="connsiteY3" fmla="*/ 6875253 h 14889193"/>
              <a:gd name="connsiteX4" fmla="*/ 4106173 w 8212347"/>
              <a:gd name="connsiteY4" fmla="*/ 3287905 h 14889193"/>
              <a:gd name="connsiteX5" fmla="*/ 0 w 8212347"/>
              <a:gd name="connsiteY5" fmla="*/ 0 h 14889193"/>
              <a:gd name="connsiteX6" fmla="*/ 8195094 w 8212347"/>
              <a:gd name="connsiteY6" fmla="*/ 0 h 14889193"/>
              <a:gd name="connsiteX7" fmla="*/ 8212347 w 8212347"/>
              <a:gd name="connsiteY7" fmla="*/ 14889193 h 14889193"/>
              <a:gd name="connsiteX8" fmla="*/ 0 w 8212347"/>
              <a:gd name="connsiteY8" fmla="*/ 14889193 h 14889193"/>
              <a:gd name="connsiteX9" fmla="*/ 0 w 8212347"/>
              <a:gd name="connsiteY9" fmla="*/ 0 h 1488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12347" h="14889193">
                <a:moveTo>
                  <a:pt x="4106173" y="3287905"/>
                </a:moveTo>
                <a:cubicBezTo>
                  <a:pt x="2124935" y="3287905"/>
                  <a:pt x="518825" y="4894015"/>
                  <a:pt x="518825" y="6875253"/>
                </a:cubicBezTo>
                <a:cubicBezTo>
                  <a:pt x="518825" y="8856491"/>
                  <a:pt x="2124935" y="10462601"/>
                  <a:pt x="4106173" y="10462601"/>
                </a:cubicBezTo>
                <a:cubicBezTo>
                  <a:pt x="6087411" y="10462601"/>
                  <a:pt x="7693521" y="8856491"/>
                  <a:pt x="7693521" y="6875253"/>
                </a:cubicBezTo>
                <a:cubicBezTo>
                  <a:pt x="7693521" y="4894015"/>
                  <a:pt x="6087411" y="3287905"/>
                  <a:pt x="4106173" y="3287905"/>
                </a:cubicBezTo>
                <a:close/>
                <a:moveTo>
                  <a:pt x="0" y="0"/>
                </a:moveTo>
                <a:lnTo>
                  <a:pt x="8195094" y="0"/>
                </a:lnTo>
                <a:lnTo>
                  <a:pt x="8212347" y="14889193"/>
                </a:lnTo>
                <a:lnTo>
                  <a:pt x="0" y="148891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CCF874A-9165-411F-9D93-B3273F7A8364}"/>
              </a:ext>
            </a:extLst>
          </p:cNvPr>
          <p:cNvSpPr>
            <a:spLocks noEditPoints="1"/>
          </p:cNvSpPr>
          <p:nvPr/>
        </p:nvSpPr>
        <p:spPr bwMode="auto">
          <a:xfrm>
            <a:off x="22186131" y="6561014"/>
            <a:ext cx="651084" cy="593972"/>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p>
        </p:txBody>
      </p:sp>
      <p:sp>
        <p:nvSpPr>
          <p:cNvPr id="23" name="Oval 22">
            <a:extLst>
              <a:ext uri="{FF2B5EF4-FFF2-40B4-BE49-F238E27FC236}">
                <a16:creationId xmlns:a16="http://schemas.microsoft.com/office/drawing/2014/main" id="{44B510D3-A0FD-4B90-B17E-7BE16E0D6362}"/>
              </a:ext>
            </a:extLst>
          </p:cNvPr>
          <p:cNvSpPr/>
          <p:nvPr/>
        </p:nvSpPr>
        <p:spPr>
          <a:xfrm>
            <a:off x="8244488" y="2908901"/>
            <a:ext cx="7898202" cy="789820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F751F05-2D26-46C3-BE00-A7BBB30765A3}"/>
              </a:ext>
            </a:extLst>
          </p:cNvPr>
          <p:cNvSpPr txBox="1"/>
          <p:nvPr/>
        </p:nvSpPr>
        <p:spPr>
          <a:xfrm>
            <a:off x="9913159" y="8109615"/>
            <a:ext cx="4560864" cy="923010"/>
          </a:xfrm>
          <a:prstGeom prst="rect">
            <a:avLst/>
          </a:prstGeom>
          <a:noFill/>
        </p:spPr>
        <p:txBody>
          <a:bodyPr wrap="none" rtlCol="0" anchor="ctr">
            <a:spAutoFit/>
          </a:bodyPr>
          <a:lstStyle/>
          <a:p>
            <a:pPr algn="ctr"/>
            <a:r>
              <a:rPr lang="en-US" sz="5398" dirty="0">
                <a:solidFill>
                  <a:srgbClr val="FFFFFF"/>
                </a:solidFill>
                <a:latin typeface="+mj-lt"/>
              </a:rPr>
              <a:t>Industry Firsts</a:t>
            </a:r>
            <a:endParaRPr lang="en-US" sz="7198" dirty="0">
              <a:solidFill>
                <a:srgbClr val="FFFFFF"/>
              </a:solidFill>
              <a:latin typeface="+mj-lt"/>
            </a:endParaRPr>
          </a:p>
        </p:txBody>
      </p:sp>
      <p:sp>
        <p:nvSpPr>
          <p:cNvPr id="25" name="TextBox 24">
            <a:extLst>
              <a:ext uri="{FF2B5EF4-FFF2-40B4-BE49-F238E27FC236}">
                <a16:creationId xmlns:a16="http://schemas.microsoft.com/office/drawing/2014/main" id="{C3CD86C0-55D4-43E5-8CBC-D60CCE08A462}"/>
              </a:ext>
            </a:extLst>
          </p:cNvPr>
          <p:cNvSpPr txBox="1"/>
          <p:nvPr/>
        </p:nvSpPr>
        <p:spPr>
          <a:xfrm>
            <a:off x="9447216" y="7199788"/>
            <a:ext cx="5492746" cy="646331"/>
          </a:xfrm>
          <a:prstGeom prst="rect">
            <a:avLst/>
          </a:prstGeom>
          <a:noFill/>
        </p:spPr>
        <p:txBody>
          <a:bodyPr wrap="square" rtlCol="0" anchor="ctr">
            <a:spAutoFit/>
          </a:bodyPr>
          <a:lstStyle/>
          <a:p>
            <a:pPr algn="ctr"/>
            <a:r>
              <a:rPr lang="en-US" sz="3600" dirty="0">
                <a:solidFill>
                  <a:srgbClr val="FFFFFF"/>
                </a:solidFill>
              </a:rPr>
              <a:t>OF INNOVATION &amp;</a:t>
            </a:r>
            <a:endParaRPr lang="en-US" sz="3600" dirty="0">
              <a:solidFill>
                <a:srgbClr val="FFFFFF"/>
              </a:solidFill>
              <a:latin typeface="+mj-lt"/>
            </a:endParaRPr>
          </a:p>
        </p:txBody>
      </p:sp>
      <p:sp>
        <p:nvSpPr>
          <p:cNvPr id="26" name="TextBox 25">
            <a:extLst>
              <a:ext uri="{FF2B5EF4-FFF2-40B4-BE49-F238E27FC236}">
                <a16:creationId xmlns:a16="http://schemas.microsoft.com/office/drawing/2014/main" id="{1F408BB5-4B50-48DA-8CBA-44C6BAF3111C}"/>
              </a:ext>
            </a:extLst>
          </p:cNvPr>
          <p:cNvSpPr txBox="1"/>
          <p:nvPr/>
        </p:nvSpPr>
        <p:spPr>
          <a:xfrm>
            <a:off x="9767286" y="5338148"/>
            <a:ext cx="4852610" cy="1569340"/>
          </a:xfrm>
          <a:prstGeom prst="rect">
            <a:avLst/>
          </a:prstGeom>
          <a:noFill/>
        </p:spPr>
        <p:txBody>
          <a:bodyPr wrap="none" rtlCol="0" anchor="ctr">
            <a:spAutoFit/>
          </a:bodyPr>
          <a:lstStyle/>
          <a:p>
            <a:pPr algn="ctr"/>
            <a:r>
              <a:rPr lang="en-US" sz="9598" dirty="0">
                <a:solidFill>
                  <a:srgbClr val="FFFFFF">
                    <a:alpha val="48000"/>
                  </a:srgbClr>
                </a:solidFill>
                <a:latin typeface="+mj-lt"/>
              </a:rPr>
              <a:t>25 years</a:t>
            </a:r>
            <a:endParaRPr lang="en-US" sz="16596" dirty="0">
              <a:solidFill>
                <a:srgbClr val="FFFFFF">
                  <a:alpha val="48000"/>
                </a:srgbClr>
              </a:solidFill>
              <a:latin typeface="+mj-lt"/>
            </a:endParaRPr>
          </a:p>
        </p:txBody>
      </p:sp>
      <p:sp>
        <p:nvSpPr>
          <p:cNvPr id="36" name="Oval 35">
            <a:extLst>
              <a:ext uri="{FF2B5EF4-FFF2-40B4-BE49-F238E27FC236}">
                <a16:creationId xmlns:a16="http://schemas.microsoft.com/office/drawing/2014/main" id="{86B29E5E-12DF-49B1-AB7C-1EF01682004A}"/>
              </a:ext>
            </a:extLst>
          </p:cNvPr>
          <p:cNvSpPr/>
          <p:nvPr/>
        </p:nvSpPr>
        <p:spPr>
          <a:xfrm>
            <a:off x="4132751" y="6385044"/>
            <a:ext cx="945912" cy="945912"/>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95</a:t>
            </a:r>
          </a:p>
        </p:txBody>
      </p:sp>
      <p:sp>
        <p:nvSpPr>
          <p:cNvPr id="37" name="Rectangle 36">
            <a:extLst>
              <a:ext uri="{FF2B5EF4-FFF2-40B4-BE49-F238E27FC236}">
                <a16:creationId xmlns:a16="http://schemas.microsoft.com/office/drawing/2014/main" id="{1E736624-7E94-4D84-92FA-7A263D0D0C49}"/>
              </a:ext>
            </a:extLst>
          </p:cNvPr>
          <p:cNvSpPr/>
          <p:nvPr/>
        </p:nvSpPr>
        <p:spPr>
          <a:xfrm>
            <a:off x="2707651" y="9143726"/>
            <a:ext cx="3796112" cy="1626343"/>
          </a:xfrm>
          <a:prstGeom prst="rect">
            <a:avLst/>
          </a:prstGeom>
        </p:spPr>
        <p:txBody>
          <a:bodyPr wrap="square" anchor="ctr">
            <a:spAutoFit/>
          </a:bodyPr>
          <a:lstStyle/>
          <a:p>
            <a:pPr algn="ctr">
              <a:lnSpc>
                <a:spcPct val="89000"/>
              </a:lnSpc>
            </a:pPr>
            <a:r>
              <a:rPr lang="en-US" sz="3600" b="1" dirty="0">
                <a:solidFill>
                  <a:schemeClr val="tx1">
                    <a:lumMod val="90000"/>
                    <a:lumOff val="10000"/>
                  </a:schemeClr>
                </a:solidFill>
                <a:latin typeface="+mj-lt"/>
              </a:rPr>
              <a:t>First Desking Solution </a:t>
            </a:r>
            <a:endParaRPr lang="en-US" sz="2000" b="1" dirty="0">
              <a:solidFill>
                <a:schemeClr val="tx1">
                  <a:lumMod val="90000"/>
                  <a:lumOff val="10000"/>
                </a:schemeClr>
              </a:solidFill>
              <a:latin typeface="+mj-lt"/>
            </a:endParaRPr>
          </a:p>
          <a:p>
            <a:pPr algn="ctr">
              <a:lnSpc>
                <a:spcPct val="89000"/>
              </a:lnSpc>
            </a:pPr>
            <a:r>
              <a:rPr lang="en-US" sz="2000" dirty="0">
                <a:solidFill>
                  <a:schemeClr val="tx1">
                    <a:lumMod val="90000"/>
                    <a:lumOff val="10000"/>
                  </a:schemeClr>
                </a:solidFill>
              </a:rPr>
              <a:t>First Special Finance Desking Solution</a:t>
            </a:r>
          </a:p>
        </p:txBody>
      </p:sp>
      <p:cxnSp>
        <p:nvCxnSpPr>
          <p:cNvPr id="38" name="Straight Connector 37">
            <a:extLst>
              <a:ext uri="{FF2B5EF4-FFF2-40B4-BE49-F238E27FC236}">
                <a16:creationId xmlns:a16="http://schemas.microsoft.com/office/drawing/2014/main" id="{1ED2D4B4-E6C0-40CB-9CFB-85F44D832245}"/>
              </a:ext>
            </a:extLst>
          </p:cNvPr>
          <p:cNvCxnSpPr>
            <a:stCxn id="36" idx="4"/>
            <a:endCxn id="37" idx="0"/>
          </p:cNvCxnSpPr>
          <p:nvPr/>
        </p:nvCxnSpPr>
        <p:spPr>
          <a:xfrm>
            <a:off x="4605707" y="7330956"/>
            <a:ext cx="0" cy="1812768"/>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7A5B42E-D338-4BCB-85F3-094FEF5650AB}"/>
              </a:ext>
            </a:extLst>
          </p:cNvPr>
          <p:cNvSpPr/>
          <p:nvPr/>
        </p:nvSpPr>
        <p:spPr>
          <a:xfrm>
            <a:off x="18925497" y="6385044"/>
            <a:ext cx="945912" cy="945912"/>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98</a:t>
            </a:r>
          </a:p>
        </p:txBody>
      </p:sp>
      <p:sp>
        <p:nvSpPr>
          <p:cNvPr id="40" name="Rectangle 39">
            <a:extLst>
              <a:ext uri="{FF2B5EF4-FFF2-40B4-BE49-F238E27FC236}">
                <a16:creationId xmlns:a16="http://schemas.microsoft.com/office/drawing/2014/main" id="{6DD88535-D327-4B16-9688-047E160661DA}"/>
              </a:ext>
            </a:extLst>
          </p:cNvPr>
          <p:cNvSpPr/>
          <p:nvPr/>
        </p:nvSpPr>
        <p:spPr>
          <a:xfrm>
            <a:off x="17500397" y="2634911"/>
            <a:ext cx="3796112" cy="1626343"/>
          </a:xfrm>
          <a:prstGeom prst="rect">
            <a:avLst/>
          </a:prstGeom>
        </p:spPr>
        <p:txBody>
          <a:bodyPr wrap="square" anchor="ctr">
            <a:spAutoFit/>
          </a:bodyPr>
          <a:lstStyle/>
          <a:p>
            <a:pPr algn="ctr">
              <a:lnSpc>
                <a:spcPct val="89000"/>
              </a:lnSpc>
            </a:pPr>
            <a:r>
              <a:rPr lang="en-US" sz="3600" b="1" dirty="0">
                <a:solidFill>
                  <a:schemeClr val="tx1">
                    <a:lumMod val="90000"/>
                    <a:lumOff val="10000"/>
                  </a:schemeClr>
                </a:solidFill>
              </a:rPr>
              <a:t>Website Search-by-Payment</a:t>
            </a:r>
            <a:endParaRPr lang="en-US" sz="2000" b="1" dirty="0">
              <a:solidFill>
                <a:schemeClr val="tx1">
                  <a:lumMod val="90000"/>
                  <a:lumOff val="10000"/>
                </a:schemeClr>
              </a:solidFill>
            </a:endParaRPr>
          </a:p>
          <a:p>
            <a:pPr algn="ctr">
              <a:lnSpc>
                <a:spcPct val="89000"/>
              </a:lnSpc>
            </a:pPr>
            <a:r>
              <a:rPr lang="en-US" sz="2000" dirty="0">
                <a:solidFill>
                  <a:schemeClr val="tx1">
                    <a:lumMod val="90000"/>
                    <a:lumOff val="10000"/>
                  </a:schemeClr>
                </a:solidFill>
              </a:rPr>
              <a:t>First Search-by-Payment </a:t>
            </a:r>
            <a:br>
              <a:rPr lang="en-US" sz="2000" dirty="0">
                <a:solidFill>
                  <a:schemeClr val="tx1">
                    <a:lumMod val="90000"/>
                    <a:lumOff val="10000"/>
                  </a:schemeClr>
                </a:solidFill>
              </a:rPr>
            </a:br>
            <a:r>
              <a:rPr lang="en-US" sz="2000" dirty="0">
                <a:solidFill>
                  <a:schemeClr val="tx1">
                    <a:lumMod val="90000"/>
                    <a:lumOff val="10000"/>
                  </a:schemeClr>
                </a:solidFill>
              </a:rPr>
              <a:t>Dealer Websites</a:t>
            </a:r>
          </a:p>
        </p:txBody>
      </p:sp>
      <p:cxnSp>
        <p:nvCxnSpPr>
          <p:cNvPr id="41" name="Straight Connector 40">
            <a:extLst>
              <a:ext uri="{FF2B5EF4-FFF2-40B4-BE49-F238E27FC236}">
                <a16:creationId xmlns:a16="http://schemas.microsoft.com/office/drawing/2014/main" id="{4CCCB036-4A66-4968-B8B4-FE6D327A5043}"/>
              </a:ext>
            </a:extLst>
          </p:cNvPr>
          <p:cNvCxnSpPr>
            <a:cxnSpLocks/>
            <a:stCxn id="39" idx="0"/>
            <a:endCxn id="40" idx="2"/>
          </p:cNvCxnSpPr>
          <p:nvPr/>
        </p:nvCxnSpPr>
        <p:spPr>
          <a:xfrm flipV="1">
            <a:off x="19398453" y="4261252"/>
            <a:ext cx="0" cy="21237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691570"/>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49" presetClass="entr" presetSubtype="0" decel="100000" fill="hold" grpId="0" nodeType="withEffect">
                                      <p:stCondLst>
                                        <p:cond delay="6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 calcmode="lin" valueType="num">
                                          <p:cBhvr>
                                            <p:cTn id="17" dur="500" fill="hold"/>
                                            <p:tgtEl>
                                              <p:spTgt spid="23"/>
                                            </p:tgtEl>
                                            <p:attrNameLst>
                                              <p:attrName>style.rotation</p:attrName>
                                            </p:attrNameLst>
                                          </p:cBhvr>
                                          <p:tavLst>
                                            <p:tav tm="0">
                                              <p:val>
                                                <p:fltVal val="360"/>
                                              </p:val>
                                            </p:tav>
                                            <p:tav tm="100000">
                                              <p:val>
                                                <p:fltVal val="0"/>
                                              </p:val>
                                            </p:tav>
                                          </p:tavLst>
                                        </p:anim>
                                        <p:animEffect transition="in" filter="fade">
                                          <p:cBhvr>
                                            <p:cTn id="18" dur="500"/>
                                            <p:tgtEl>
                                              <p:spTgt spid="23"/>
                                            </p:tgtEl>
                                          </p:cBhvr>
                                        </p:animEffect>
                                      </p:childTnLst>
                                    </p:cTn>
                                  </p:par>
                                  <p:par>
                                    <p:cTn id="19" presetID="2" presetClass="entr" presetSubtype="4" fill="hold" grpId="0" nodeType="withEffect" p14:presetBounceEnd="80000">
                                      <p:stCondLst>
                                        <p:cond delay="800"/>
                                      </p:stCondLst>
                                      <p:childTnLst>
                                        <p:set>
                                          <p:cBhvr>
                                            <p:cTn id="20" dur="1" fill="hold">
                                              <p:stCondLst>
                                                <p:cond delay="0"/>
                                              </p:stCondLst>
                                            </p:cTn>
                                            <p:tgtEl>
                                              <p:spTgt spid="18"/>
                                            </p:tgtEl>
                                            <p:attrNameLst>
                                              <p:attrName>style.visibility</p:attrName>
                                            </p:attrNameLst>
                                          </p:cBhvr>
                                          <p:to>
                                            <p:strVal val="visible"/>
                                          </p:to>
                                        </p:set>
                                        <p:anim calcmode="lin" valueType="num" p14:bounceEnd="80000">
                                          <p:cBhvr additive="base">
                                            <p:cTn id="21" dur="250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22" dur="2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14:presetBounceEnd="80000">
                                      <p:stCondLst>
                                        <p:cond delay="900"/>
                                      </p:stCondLst>
                                      <p:childTnLst>
                                        <p:set>
                                          <p:cBhvr>
                                            <p:cTn id="24" dur="1" fill="hold">
                                              <p:stCondLst>
                                                <p:cond delay="0"/>
                                              </p:stCondLst>
                                            </p:cTn>
                                            <p:tgtEl>
                                              <p:spTgt spid="15"/>
                                            </p:tgtEl>
                                            <p:attrNameLst>
                                              <p:attrName>style.visibility</p:attrName>
                                            </p:attrNameLst>
                                          </p:cBhvr>
                                          <p:to>
                                            <p:strVal val="visible"/>
                                          </p:to>
                                        </p:set>
                                        <p:anim calcmode="lin" valueType="num" p14:bounceEnd="80000">
                                          <p:cBhvr additive="base">
                                            <p:cTn id="25" dur="2500" fill="hold"/>
                                            <p:tgtEl>
                                              <p:spTgt spid="15"/>
                                            </p:tgtEl>
                                            <p:attrNameLst>
                                              <p:attrName>ppt_x</p:attrName>
                                            </p:attrNameLst>
                                          </p:cBhvr>
                                          <p:tavLst>
                                            <p:tav tm="0">
                                              <p:val>
                                                <p:strVal val="#ppt_x"/>
                                              </p:val>
                                            </p:tav>
                                            <p:tav tm="100000">
                                              <p:val>
                                                <p:strVal val="#ppt_x"/>
                                              </p:val>
                                            </p:tav>
                                          </p:tavLst>
                                        </p:anim>
                                        <p:anim calcmode="lin" valueType="num" p14:bounceEnd="80000">
                                          <p:cBhvr additive="base">
                                            <p:cTn id="26" dur="2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80000">
                                      <p:stCondLst>
                                        <p:cond delay="1200"/>
                                      </p:stCondLst>
                                      <p:childTnLst>
                                        <p:set>
                                          <p:cBhvr>
                                            <p:cTn id="28" dur="1" fill="hold">
                                              <p:stCondLst>
                                                <p:cond delay="0"/>
                                              </p:stCondLst>
                                            </p:cTn>
                                            <p:tgtEl>
                                              <p:spTgt spid="26"/>
                                            </p:tgtEl>
                                            <p:attrNameLst>
                                              <p:attrName>style.visibility</p:attrName>
                                            </p:attrNameLst>
                                          </p:cBhvr>
                                          <p:to>
                                            <p:strVal val="visible"/>
                                          </p:to>
                                        </p:set>
                                        <p:anim calcmode="lin" valueType="num" p14:bounceEnd="80000">
                                          <p:cBhvr additive="base">
                                            <p:cTn id="29" dur="2500" fill="hold"/>
                                            <p:tgtEl>
                                              <p:spTgt spid="26"/>
                                            </p:tgtEl>
                                            <p:attrNameLst>
                                              <p:attrName>ppt_x</p:attrName>
                                            </p:attrNameLst>
                                          </p:cBhvr>
                                          <p:tavLst>
                                            <p:tav tm="0">
                                              <p:val>
                                                <p:strVal val="#ppt_x"/>
                                              </p:val>
                                            </p:tav>
                                            <p:tav tm="100000">
                                              <p:val>
                                                <p:strVal val="#ppt_x"/>
                                              </p:val>
                                            </p:tav>
                                          </p:tavLst>
                                        </p:anim>
                                        <p:anim calcmode="lin" valueType="num" p14:bounceEnd="80000">
                                          <p:cBhvr additive="base">
                                            <p:cTn id="30" dur="2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80000">
                                      <p:stCondLst>
                                        <p:cond delay="1400"/>
                                      </p:stCondLst>
                                      <p:childTnLst>
                                        <p:set>
                                          <p:cBhvr>
                                            <p:cTn id="32" dur="1" fill="hold">
                                              <p:stCondLst>
                                                <p:cond delay="0"/>
                                              </p:stCondLst>
                                            </p:cTn>
                                            <p:tgtEl>
                                              <p:spTgt spid="25"/>
                                            </p:tgtEl>
                                            <p:attrNameLst>
                                              <p:attrName>style.visibility</p:attrName>
                                            </p:attrNameLst>
                                          </p:cBhvr>
                                          <p:to>
                                            <p:strVal val="visible"/>
                                          </p:to>
                                        </p:set>
                                        <p:anim calcmode="lin" valueType="num" p14:bounceEnd="80000">
                                          <p:cBhvr additive="base">
                                            <p:cTn id="33" dur="2500" fill="hold"/>
                                            <p:tgtEl>
                                              <p:spTgt spid="25"/>
                                            </p:tgtEl>
                                            <p:attrNameLst>
                                              <p:attrName>ppt_x</p:attrName>
                                            </p:attrNameLst>
                                          </p:cBhvr>
                                          <p:tavLst>
                                            <p:tav tm="0">
                                              <p:val>
                                                <p:strVal val="#ppt_x"/>
                                              </p:val>
                                            </p:tav>
                                            <p:tav tm="100000">
                                              <p:val>
                                                <p:strVal val="#ppt_x"/>
                                              </p:val>
                                            </p:tav>
                                          </p:tavLst>
                                        </p:anim>
                                        <p:anim calcmode="lin" valueType="num" p14:bounceEnd="80000">
                                          <p:cBhvr additive="base">
                                            <p:cTn id="34" dur="2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80000">
                                      <p:stCondLst>
                                        <p:cond delay="1700"/>
                                      </p:stCondLst>
                                      <p:childTnLst>
                                        <p:set>
                                          <p:cBhvr>
                                            <p:cTn id="36" dur="1" fill="hold">
                                              <p:stCondLst>
                                                <p:cond delay="0"/>
                                              </p:stCondLst>
                                            </p:cTn>
                                            <p:tgtEl>
                                              <p:spTgt spid="24"/>
                                            </p:tgtEl>
                                            <p:attrNameLst>
                                              <p:attrName>style.visibility</p:attrName>
                                            </p:attrNameLst>
                                          </p:cBhvr>
                                          <p:to>
                                            <p:strVal val="visible"/>
                                          </p:to>
                                        </p:set>
                                        <p:anim calcmode="lin" valueType="num" p14:bounceEnd="80000">
                                          <p:cBhvr additive="base">
                                            <p:cTn id="37" dur="2500" fill="hold"/>
                                            <p:tgtEl>
                                              <p:spTgt spid="24"/>
                                            </p:tgtEl>
                                            <p:attrNameLst>
                                              <p:attrName>ppt_x</p:attrName>
                                            </p:attrNameLst>
                                          </p:cBhvr>
                                          <p:tavLst>
                                            <p:tav tm="0">
                                              <p:val>
                                                <p:strVal val="#ppt_x"/>
                                              </p:val>
                                            </p:tav>
                                            <p:tav tm="100000">
                                              <p:val>
                                                <p:strVal val="#ppt_x"/>
                                              </p:val>
                                            </p:tav>
                                          </p:tavLst>
                                        </p:anim>
                                        <p:anim calcmode="lin" valueType="num" p14:bounceEnd="80000">
                                          <p:cBhvr additive="base">
                                            <p:cTn id="38" dur="2500" fill="hold"/>
                                            <p:tgtEl>
                                              <p:spTgt spid="24"/>
                                            </p:tgtEl>
                                            <p:attrNameLst>
                                              <p:attrName>ppt_y</p:attrName>
                                            </p:attrNameLst>
                                          </p:cBhvr>
                                          <p:tavLst>
                                            <p:tav tm="0">
                                              <p:val>
                                                <p:strVal val="1+#ppt_h/2"/>
                                              </p:val>
                                            </p:tav>
                                            <p:tav tm="100000">
                                              <p:val>
                                                <p:strVal val="#ppt_y"/>
                                              </p:val>
                                            </p:tav>
                                          </p:tavLst>
                                        </p:anim>
                                      </p:childTnLst>
                                    </p:cTn>
                                  </p:par>
                                  <p:par>
                                    <p:cTn id="39" presetID="49" presetClass="entr" presetSubtype="0" decel="100000" fill="hold" grpId="0" nodeType="withEffect">
                                      <p:stCondLst>
                                        <p:cond delay="250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par>
                                    <p:cTn id="45" presetID="22" presetClass="entr" presetSubtype="1" fill="hold" nodeType="withEffect">
                                      <p:stCondLst>
                                        <p:cond delay="260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10" presetClass="entr" presetSubtype="0" fill="hold" grpId="0" nodeType="withEffect">
                                      <p:stCondLst>
                                        <p:cond delay="270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49" presetClass="entr" presetSubtype="0" decel="100000" fill="hold" grpId="0" nodeType="withEffect">
                                      <p:stCondLst>
                                        <p:cond delay="290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 calcmode="lin" valueType="num">
                                          <p:cBhvr>
                                            <p:cTn id="55" dur="500" fill="hold"/>
                                            <p:tgtEl>
                                              <p:spTgt spid="39"/>
                                            </p:tgtEl>
                                            <p:attrNameLst>
                                              <p:attrName>style.rotation</p:attrName>
                                            </p:attrNameLst>
                                          </p:cBhvr>
                                          <p:tavLst>
                                            <p:tav tm="0">
                                              <p:val>
                                                <p:fltVal val="360"/>
                                              </p:val>
                                            </p:tav>
                                            <p:tav tm="100000">
                                              <p:val>
                                                <p:fltVal val="0"/>
                                              </p:val>
                                            </p:tav>
                                          </p:tavLst>
                                        </p:anim>
                                        <p:animEffect transition="in" filter="fade">
                                          <p:cBhvr>
                                            <p:cTn id="56" dur="500"/>
                                            <p:tgtEl>
                                              <p:spTgt spid="39"/>
                                            </p:tgtEl>
                                          </p:cBhvr>
                                        </p:animEffect>
                                      </p:childTnLst>
                                    </p:cTn>
                                  </p:par>
                                  <p:par>
                                    <p:cTn id="57" presetID="22" presetClass="entr" presetSubtype="4" fill="hold" nodeType="withEffect">
                                      <p:stCondLst>
                                        <p:cond delay="300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par>
                                    <p:cTn id="60" presetID="10" presetClass="entr" presetSubtype="0" fill="hold" grpId="0" nodeType="withEffect">
                                      <p:stCondLst>
                                        <p:cond delay="310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4" grpId="0" animBg="1"/>
          <p:bldP spid="23" grpId="0" animBg="1"/>
          <p:bldP spid="24" grpId="0"/>
          <p:bldP spid="25" grpId="0"/>
          <p:bldP spid="26" grpId="0"/>
          <p:bldP spid="36" grpId="0" animBg="1"/>
          <p:bldP spid="37" grpId="0"/>
          <p:bldP spid="39" grpId="0" animBg="1"/>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49" presetClass="entr" presetSubtype="0" decel="100000" fill="hold" grpId="0" nodeType="withEffect">
                                      <p:stCondLst>
                                        <p:cond delay="6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 calcmode="lin" valueType="num">
                                          <p:cBhvr>
                                            <p:cTn id="17" dur="500" fill="hold"/>
                                            <p:tgtEl>
                                              <p:spTgt spid="23"/>
                                            </p:tgtEl>
                                            <p:attrNameLst>
                                              <p:attrName>style.rotation</p:attrName>
                                            </p:attrNameLst>
                                          </p:cBhvr>
                                          <p:tavLst>
                                            <p:tav tm="0">
                                              <p:val>
                                                <p:fltVal val="360"/>
                                              </p:val>
                                            </p:tav>
                                            <p:tav tm="100000">
                                              <p:val>
                                                <p:fltVal val="0"/>
                                              </p:val>
                                            </p:tav>
                                          </p:tavLst>
                                        </p:anim>
                                        <p:animEffect transition="in" filter="fade">
                                          <p:cBhvr>
                                            <p:cTn id="18" dur="500"/>
                                            <p:tgtEl>
                                              <p:spTgt spid="23"/>
                                            </p:tgtEl>
                                          </p:cBhvr>
                                        </p:animEffect>
                                      </p:childTnLst>
                                    </p:cTn>
                                  </p:par>
                                  <p:par>
                                    <p:cTn id="19" presetID="2" presetClass="entr" presetSubtype="4" fill="hold" grpId="0" nodeType="withEffect">
                                      <p:stCondLst>
                                        <p:cond delay="8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2500" fill="hold"/>
                                            <p:tgtEl>
                                              <p:spTgt spid="18"/>
                                            </p:tgtEl>
                                            <p:attrNameLst>
                                              <p:attrName>ppt_x</p:attrName>
                                            </p:attrNameLst>
                                          </p:cBhvr>
                                          <p:tavLst>
                                            <p:tav tm="0">
                                              <p:val>
                                                <p:strVal val="#ppt_x"/>
                                              </p:val>
                                            </p:tav>
                                            <p:tav tm="100000">
                                              <p:val>
                                                <p:strVal val="#ppt_x"/>
                                              </p:val>
                                            </p:tav>
                                          </p:tavLst>
                                        </p:anim>
                                        <p:anim calcmode="lin" valueType="num">
                                          <p:cBhvr additive="base">
                                            <p:cTn id="22" dur="2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9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500" fill="hold"/>
                                            <p:tgtEl>
                                              <p:spTgt spid="15"/>
                                            </p:tgtEl>
                                            <p:attrNameLst>
                                              <p:attrName>ppt_x</p:attrName>
                                            </p:attrNameLst>
                                          </p:cBhvr>
                                          <p:tavLst>
                                            <p:tav tm="0">
                                              <p:val>
                                                <p:strVal val="#ppt_x"/>
                                              </p:val>
                                            </p:tav>
                                            <p:tav tm="100000">
                                              <p:val>
                                                <p:strVal val="#ppt_x"/>
                                              </p:val>
                                            </p:tav>
                                          </p:tavLst>
                                        </p:anim>
                                        <p:anim calcmode="lin" valueType="num">
                                          <p:cBhvr additive="base">
                                            <p:cTn id="26" dur="2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20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2500" fill="hold"/>
                                            <p:tgtEl>
                                              <p:spTgt spid="26"/>
                                            </p:tgtEl>
                                            <p:attrNameLst>
                                              <p:attrName>ppt_x</p:attrName>
                                            </p:attrNameLst>
                                          </p:cBhvr>
                                          <p:tavLst>
                                            <p:tav tm="0">
                                              <p:val>
                                                <p:strVal val="#ppt_x"/>
                                              </p:val>
                                            </p:tav>
                                            <p:tav tm="100000">
                                              <p:val>
                                                <p:strVal val="#ppt_x"/>
                                              </p:val>
                                            </p:tav>
                                          </p:tavLst>
                                        </p:anim>
                                        <p:anim calcmode="lin" valueType="num">
                                          <p:cBhvr additive="base">
                                            <p:cTn id="30" dur="2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4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2500" fill="hold"/>
                                            <p:tgtEl>
                                              <p:spTgt spid="25"/>
                                            </p:tgtEl>
                                            <p:attrNameLst>
                                              <p:attrName>ppt_x</p:attrName>
                                            </p:attrNameLst>
                                          </p:cBhvr>
                                          <p:tavLst>
                                            <p:tav tm="0">
                                              <p:val>
                                                <p:strVal val="#ppt_x"/>
                                              </p:val>
                                            </p:tav>
                                            <p:tav tm="100000">
                                              <p:val>
                                                <p:strVal val="#ppt_x"/>
                                              </p:val>
                                            </p:tav>
                                          </p:tavLst>
                                        </p:anim>
                                        <p:anim calcmode="lin" valueType="num">
                                          <p:cBhvr additive="base">
                                            <p:cTn id="34" dur="2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7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500" fill="hold"/>
                                            <p:tgtEl>
                                              <p:spTgt spid="24"/>
                                            </p:tgtEl>
                                            <p:attrNameLst>
                                              <p:attrName>ppt_x</p:attrName>
                                            </p:attrNameLst>
                                          </p:cBhvr>
                                          <p:tavLst>
                                            <p:tav tm="0">
                                              <p:val>
                                                <p:strVal val="#ppt_x"/>
                                              </p:val>
                                            </p:tav>
                                            <p:tav tm="100000">
                                              <p:val>
                                                <p:strVal val="#ppt_x"/>
                                              </p:val>
                                            </p:tav>
                                          </p:tavLst>
                                        </p:anim>
                                        <p:anim calcmode="lin" valueType="num">
                                          <p:cBhvr additive="base">
                                            <p:cTn id="38" dur="2500" fill="hold"/>
                                            <p:tgtEl>
                                              <p:spTgt spid="24"/>
                                            </p:tgtEl>
                                            <p:attrNameLst>
                                              <p:attrName>ppt_y</p:attrName>
                                            </p:attrNameLst>
                                          </p:cBhvr>
                                          <p:tavLst>
                                            <p:tav tm="0">
                                              <p:val>
                                                <p:strVal val="1+#ppt_h/2"/>
                                              </p:val>
                                            </p:tav>
                                            <p:tav tm="100000">
                                              <p:val>
                                                <p:strVal val="#ppt_y"/>
                                              </p:val>
                                            </p:tav>
                                          </p:tavLst>
                                        </p:anim>
                                      </p:childTnLst>
                                    </p:cTn>
                                  </p:par>
                                  <p:par>
                                    <p:cTn id="39" presetID="49" presetClass="entr" presetSubtype="0" decel="100000" fill="hold" grpId="0" nodeType="withEffect">
                                      <p:stCondLst>
                                        <p:cond delay="250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par>
                                    <p:cTn id="45" presetID="22" presetClass="entr" presetSubtype="1" fill="hold" nodeType="withEffect">
                                      <p:stCondLst>
                                        <p:cond delay="260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10" presetClass="entr" presetSubtype="0" fill="hold" grpId="0" nodeType="withEffect">
                                      <p:stCondLst>
                                        <p:cond delay="270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49" presetClass="entr" presetSubtype="0" decel="100000" fill="hold" grpId="0" nodeType="withEffect">
                                      <p:stCondLst>
                                        <p:cond delay="290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 calcmode="lin" valueType="num">
                                          <p:cBhvr>
                                            <p:cTn id="55" dur="500" fill="hold"/>
                                            <p:tgtEl>
                                              <p:spTgt spid="39"/>
                                            </p:tgtEl>
                                            <p:attrNameLst>
                                              <p:attrName>style.rotation</p:attrName>
                                            </p:attrNameLst>
                                          </p:cBhvr>
                                          <p:tavLst>
                                            <p:tav tm="0">
                                              <p:val>
                                                <p:fltVal val="360"/>
                                              </p:val>
                                            </p:tav>
                                            <p:tav tm="100000">
                                              <p:val>
                                                <p:fltVal val="0"/>
                                              </p:val>
                                            </p:tav>
                                          </p:tavLst>
                                        </p:anim>
                                        <p:animEffect transition="in" filter="fade">
                                          <p:cBhvr>
                                            <p:cTn id="56" dur="500"/>
                                            <p:tgtEl>
                                              <p:spTgt spid="39"/>
                                            </p:tgtEl>
                                          </p:cBhvr>
                                        </p:animEffect>
                                      </p:childTnLst>
                                    </p:cTn>
                                  </p:par>
                                  <p:par>
                                    <p:cTn id="57" presetID="22" presetClass="entr" presetSubtype="4" fill="hold" nodeType="withEffect">
                                      <p:stCondLst>
                                        <p:cond delay="300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par>
                                    <p:cTn id="60" presetID="10" presetClass="entr" presetSubtype="0" fill="hold" grpId="0" nodeType="withEffect">
                                      <p:stCondLst>
                                        <p:cond delay="310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14" grpId="0" animBg="1"/>
          <p:bldP spid="23" grpId="0" animBg="1"/>
          <p:bldP spid="24" grpId="0"/>
          <p:bldP spid="25" grpId="0"/>
          <p:bldP spid="26" grpId="0"/>
          <p:bldP spid="36" grpId="0" animBg="1"/>
          <p:bldP spid="37" grpId="0"/>
          <p:bldP spid="39" grpId="0" animBg="1"/>
          <p:bldP spid="40"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69DC9C5-1EB9-46FD-B5A3-39C4DCE33BAF}"/>
              </a:ext>
            </a:extLst>
          </p:cNvPr>
          <p:cNvSpPr txBox="1"/>
          <p:nvPr/>
        </p:nvSpPr>
        <p:spPr>
          <a:xfrm>
            <a:off x="5464092" y="2972688"/>
            <a:ext cx="13434533" cy="6001643"/>
          </a:xfrm>
          <a:prstGeom prst="rect">
            <a:avLst/>
          </a:prstGeom>
          <a:noFill/>
        </p:spPr>
        <p:txBody>
          <a:bodyPr wrap="square" rtlCol="0">
            <a:spAutoFit/>
          </a:bodyPr>
          <a:lstStyle/>
          <a:p>
            <a:pPr algn="ctr"/>
            <a:r>
              <a:rPr lang="en-US" sz="4800" dirty="0"/>
              <a:t>I want you and the entire ProMax Team to know what a great help you have been in growing our business and pointing out practices that we were not aware of or lax in using. The entire staff has been very helpful, forthright and knowledgeable to all of our team. The tools that ProMax provide are now a more valuable asset than ever before.</a:t>
            </a:r>
          </a:p>
        </p:txBody>
      </p:sp>
      <p:sp useBgFill="1">
        <p:nvSpPr>
          <p:cNvPr id="22" name="Rectangle 21">
            <a:extLst>
              <a:ext uri="{FF2B5EF4-FFF2-40B4-BE49-F238E27FC236}">
                <a16:creationId xmlns:a16="http://schemas.microsoft.com/office/drawing/2014/main" id="{68736BB4-38BF-4E4E-BE79-4EAA98E9CF1D}"/>
              </a:ext>
            </a:extLst>
          </p:cNvPr>
          <p:cNvSpPr/>
          <p:nvPr/>
        </p:nvSpPr>
        <p:spPr>
          <a:xfrm>
            <a:off x="3416970" y="9053598"/>
            <a:ext cx="17758611" cy="381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C71A362-805A-49BA-B555-8242A726B1AF}"/>
              </a:ext>
            </a:extLst>
          </p:cNvPr>
          <p:cNvCxnSpPr>
            <a:cxnSpLocks/>
          </p:cNvCxnSpPr>
          <p:nvPr/>
        </p:nvCxnSpPr>
        <p:spPr>
          <a:xfrm>
            <a:off x="7427497" y="2556172"/>
            <a:ext cx="3545305" cy="0"/>
          </a:xfrm>
          <a:prstGeom prst="line">
            <a:avLst/>
          </a:prstGeom>
          <a:noFill/>
          <a:ln w="63500" cap="flat">
            <a:solidFill>
              <a:schemeClr val="tx1"/>
            </a:solidFill>
            <a:prstDash val="solid"/>
            <a:miter/>
          </a:ln>
        </p:spPr>
      </p:cxnSp>
      <p:cxnSp>
        <p:nvCxnSpPr>
          <p:cNvPr id="15" name="Straight Connector 14">
            <a:extLst>
              <a:ext uri="{FF2B5EF4-FFF2-40B4-BE49-F238E27FC236}">
                <a16:creationId xmlns:a16="http://schemas.microsoft.com/office/drawing/2014/main" id="{B6D68A3E-5B46-4CB7-A3C3-63B5AB336135}"/>
              </a:ext>
            </a:extLst>
          </p:cNvPr>
          <p:cNvCxnSpPr>
            <a:cxnSpLocks/>
          </p:cNvCxnSpPr>
          <p:nvPr/>
        </p:nvCxnSpPr>
        <p:spPr>
          <a:xfrm>
            <a:off x="13395160" y="2556172"/>
            <a:ext cx="3545305" cy="0"/>
          </a:xfrm>
          <a:prstGeom prst="line">
            <a:avLst/>
          </a:prstGeom>
          <a:noFill/>
          <a:ln w="63500" cap="flat">
            <a:solidFill>
              <a:schemeClr val="tx1"/>
            </a:solidFill>
            <a:prstDash val="solid"/>
            <a:miter/>
          </a:ln>
        </p:spPr>
      </p:cxnSp>
      <p:grpSp>
        <p:nvGrpSpPr>
          <p:cNvPr id="16" name="Group 15">
            <a:extLst>
              <a:ext uri="{FF2B5EF4-FFF2-40B4-BE49-F238E27FC236}">
                <a16:creationId xmlns:a16="http://schemas.microsoft.com/office/drawing/2014/main" id="{20512549-93A1-40D7-BDC4-0BFCB069090D}"/>
              </a:ext>
            </a:extLst>
          </p:cNvPr>
          <p:cNvGrpSpPr/>
          <p:nvPr/>
        </p:nvGrpSpPr>
        <p:grpSpPr>
          <a:xfrm>
            <a:off x="11681597" y="2048294"/>
            <a:ext cx="965388" cy="771680"/>
            <a:chOff x="11710893" y="3597504"/>
            <a:chExt cx="965388" cy="771680"/>
          </a:xfrm>
        </p:grpSpPr>
        <p:sp>
          <p:nvSpPr>
            <p:cNvPr id="17" name="Freeform: Shape 16">
              <a:extLst>
                <a:ext uri="{FF2B5EF4-FFF2-40B4-BE49-F238E27FC236}">
                  <a16:creationId xmlns:a16="http://schemas.microsoft.com/office/drawing/2014/main" id="{76BDCE3E-F3B1-43C3-8951-E4315921624C}"/>
                </a:ext>
              </a:extLst>
            </p:cNvPr>
            <p:cNvSpPr/>
            <p:nvPr/>
          </p:nvSpPr>
          <p:spPr>
            <a:xfrm rot="10800000">
              <a:off x="11710893" y="3597504"/>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chemeClr val="tx1">
                <a:lumMod val="90000"/>
                <a:lumOff val="1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96805B9-7957-4A20-8144-3B740CCB2C3D}"/>
                </a:ext>
              </a:extLst>
            </p:cNvPr>
            <p:cNvSpPr/>
            <p:nvPr/>
          </p:nvSpPr>
          <p:spPr>
            <a:xfrm rot="10800000">
              <a:off x="12282566" y="3597504"/>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chemeClr val="tx1">
                <a:lumMod val="90000"/>
                <a:lumOff val="10000"/>
              </a:schemeClr>
            </a:solidFill>
            <a:ln w="9525"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31C70EC2-1473-459C-AB25-D3BEE8229DA2}"/>
              </a:ext>
            </a:extLst>
          </p:cNvPr>
          <p:cNvCxnSpPr>
            <a:cxnSpLocks/>
          </p:cNvCxnSpPr>
          <p:nvPr/>
        </p:nvCxnSpPr>
        <p:spPr>
          <a:xfrm>
            <a:off x="6442495" y="9388581"/>
            <a:ext cx="11502189" cy="0"/>
          </a:xfrm>
          <a:prstGeom prst="line">
            <a:avLst/>
          </a:prstGeom>
          <a:noFill/>
          <a:ln w="63500" cap="flat">
            <a:solidFill>
              <a:schemeClr val="tx1"/>
            </a:solidFill>
            <a:prstDash val="solid"/>
            <a:miter/>
          </a:ln>
        </p:spPr>
      </p:cxnSp>
      <p:sp>
        <p:nvSpPr>
          <p:cNvPr id="23" name="TextBox 22">
            <a:extLst>
              <a:ext uri="{FF2B5EF4-FFF2-40B4-BE49-F238E27FC236}">
                <a16:creationId xmlns:a16="http://schemas.microsoft.com/office/drawing/2014/main" id="{B7C590C2-C6D0-437C-8B39-5E60DB30F539}"/>
              </a:ext>
            </a:extLst>
          </p:cNvPr>
          <p:cNvSpPr txBox="1"/>
          <p:nvPr/>
        </p:nvSpPr>
        <p:spPr>
          <a:xfrm>
            <a:off x="9212649" y="9709654"/>
            <a:ext cx="5961888" cy="1200329"/>
          </a:xfrm>
          <a:prstGeom prst="rect">
            <a:avLst/>
          </a:prstGeom>
          <a:noFill/>
        </p:spPr>
        <p:txBody>
          <a:bodyPr wrap="none" rtlCol="0">
            <a:spAutoFit/>
          </a:bodyPr>
          <a:lstStyle/>
          <a:p>
            <a:pPr algn="ctr"/>
            <a:r>
              <a:rPr lang="en-US" sz="3600" b="1" dirty="0">
                <a:latin typeface="+mj-lt"/>
              </a:rPr>
              <a:t>Patrick Allen, Sales Manager</a:t>
            </a:r>
          </a:p>
          <a:p>
            <a:pPr algn="ctr"/>
            <a:r>
              <a:rPr lang="en-US" sz="3600" b="1" dirty="0"/>
              <a:t>-</a:t>
            </a:r>
            <a:r>
              <a:rPr lang="en-US" sz="3600" b="1" dirty="0">
                <a:latin typeface="+mj-lt"/>
              </a:rPr>
              <a:t> Warner Kia </a:t>
            </a:r>
            <a:r>
              <a:rPr lang="en-US" sz="3600" b="1" dirty="0"/>
              <a:t>- </a:t>
            </a:r>
            <a:endParaRPr lang="en-US" sz="3600" b="1" dirty="0">
              <a:latin typeface="+mj-lt"/>
            </a:endParaRPr>
          </a:p>
        </p:txBody>
      </p:sp>
      <p:pic>
        <p:nvPicPr>
          <p:cNvPr id="3" name="Picture 2" descr="Logo&#10;&#10;Description automatically generated">
            <a:extLst>
              <a:ext uri="{FF2B5EF4-FFF2-40B4-BE49-F238E27FC236}">
                <a16:creationId xmlns:a16="http://schemas.microsoft.com/office/drawing/2014/main" id="{09060D5B-D40F-42C1-8F77-896CFFA01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03" y="1054239"/>
            <a:ext cx="5181130" cy="994054"/>
          </a:xfrm>
          <a:prstGeom prst="rect">
            <a:avLst/>
          </a:prstGeom>
        </p:spPr>
      </p:pic>
    </p:spTree>
    <p:extLst>
      <p:ext uri="{BB962C8B-B14F-4D97-AF65-F5344CB8AC3E}">
        <p14:creationId xmlns:p14="http://schemas.microsoft.com/office/powerpoint/2010/main" val="395543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500" fill="hold"/>
                                        <p:tgtEl>
                                          <p:spTgt spid="12"/>
                                        </p:tgtEl>
                                        <p:attrNameLst>
                                          <p:attrName>ppt_x</p:attrName>
                                        </p:attrNameLst>
                                      </p:cBhvr>
                                      <p:tavLst>
                                        <p:tav tm="0">
                                          <p:val>
                                            <p:strVal val="1+#ppt_w/2"/>
                                          </p:val>
                                        </p:tav>
                                        <p:tav tm="100000">
                                          <p:val>
                                            <p:strVal val="#ppt_x"/>
                                          </p:val>
                                        </p:tav>
                                      </p:tavLst>
                                    </p:anim>
                                    <p:anim calcmode="lin" valueType="num">
                                      <p:cBhvr additive="base">
                                        <p:cTn id="11" dur="150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1500" fill="hold"/>
                                        <p:tgtEl>
                                          <p:spTgt spid="15"/>
                                        </p:tgtEl>
                                        <p:attrNameLst>
                                          <p:attrName>ppt_x</p:attrName>
                                        </p:attrNameLst>
                                      </p:cBhvr>
                                      <p:tavLst>
                                        <p:tav tm="0">
                                          <p:val>
                                            <p:strVal val="0-#ppt_w/2"/>
                                          </p:val>
                                        </p:tav>
                                        <p:tav tm="100000">
                                          <p:val>
                                            <p:strVal val="#ppt_x"/>
                                          </p:val>
                                        </p:tav>
                                      </p:tavLst>
                                    </p:anim>
                                    <p:anim calcmode="lin" valueType="num">
                                      <p:cBhvr additive="base">
                                        <p:cTn id="15" dur="1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1" decel="10000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500" fill="hold"/>
                                        <p:tgtEl>
                                          <p:spTgt spid="16"/>
                                        </p:tgtEl>
                                        <p:attrNameLst>
                                          <p:attrName>ppt_x</p:attrName>
                                        </p:attrNameLst>
                                      </p:cBhvr>
                                      <p:tavLst>
                                        <p:tav tm="0">
                                          <p:val>
                                            <p:strVal val="#ppt_x"/>
                                          </p:val>
                                        </p:tav>
                                        <p:tav tm="100000">
                                          <p:val>
                                            <p:strVal val="#ppt_x"/>
                                          </p:val>
                                        </p:tav>
                                      </p:tavLst>
                                    </p:anim>
                                    <p:anim calcmode="lin" valueType="num">
                                      <p:cBhvr additive="base">
                                        <p:cTn id="19" dur="1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1"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500" fill="hold"/>
                                        <p:tgtEl>
                                          <p:spTgt spid="20"/>
                                        </p:tgtEl>
                                        <p:attrNameLst>
                                          <p:attrName>ppt_x</p:attrName>
                                        </p:attrNameLst>
                                      </p:cBhvr>
                                      <p:tavLst>
                                        <p:tav tm="0">
                                          <p:val>
                                            <p:strVal val="#ppt_x"/>
                                          </p:val>
                                        </p:tav>
                                        <p:tav tm="100000">
                                          <p:val>
                                            <p:strVal val="#ppt_x"/>
                                          </p:val>
                                        </p:tav>
                                      </p:tavLst>
                                    </p:anim>
                                    <p:anim calcmode="lin" valueType="num">
                                      <p:cBhvr additive="base">
                                        <p:cTn id="23" dur="150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1500" fill="hold"/>
                                        <p:tgtEl>
                                          <p:spTgt spid="22"/>
                                        </p:tgtEl>
                                        <p:attrNameLst>
                                          <p:attrName>ppt_x</p:attrName>
                                        </p:attrNameLst>
                                      </p:cBhvr>
                                      <p:tavLst>
                                        <p:tav tm="0">
                                          <p:val>
                                            <p:strVal val="#ppt_x"/>
                                          </p:val>
                                        </p:tav>
                                        <p:tav tm="100000">
                                          <p:val>
                                            <p:strVal val="#ppt_x"/>
                                          </p:val>
                                        </p:tav>
                                      </p:tavLst>
                                    </p:anim>
                                    <p:anim calcmode="lin" valueType="num">
                                      <p:cBhvr additive="base">
                                        <p:cTn id="27" dur="1500" fill="hold"/>
                                        <p:tgtEl>
                                          <p:spTgt spid="22"/>
                                        </p:tgtEl>
                                        <p:attrNameLst>
                                          <p:attrName>ppt_y</p:attrName>
                                        </p:attrNameLst>
                                      </p:cBhvr>
                                      <p:tavLst>
                                        <p:tav tm="0">
                                          <p:val>
                                            <p:strVal val="0-#ppt_h/2"/>
                                          </p:val>
                                        </p:tav>
                                        <p:tav tm="100000">
                                          <p:val>
                                            <p:strVal val="#ppt_y"/>
                                          </p:val>
                                        </p:tav>
                                      </p:tavLst>
                                    </p:anim>
                                  </p:childTnLst>
                                </p:cTn>
                              </p:par>
                              <p:par>
                                <p:cTn id="28" presetID="22" presetClass="entr" presetSubtype="1" fill="hold" grpId="0" nodeType="withEffect">
                                  <p:stCondLst>
                                    <p:cond delay="60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par>
                                <p:cTn id="31" presetID="22" presetClass="entr" presetSubtype="1" fill="hold" grpId="0" nodeType="withEffect">
                                  <p:stCondLst>
                                    <p:cond delay="60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E9441E6-7D50-4C92-8BF5-92DD5BBE42FE}"/>
              </a:ext>
            </a:extLst>
          </p:cNvPr>
          <p:cNvGrpSpPr/>
          <p:nvPr/>
        </p:nvGrpSpPr>
        <p:grpSpPr>
          <a:xfrm>
            <a:off x="6550628" y="3840482"/>
            <a:ext cx="7279249" cy="7877299"/>
            <a:chOff x="6550626" y="3840480"/>
            <a:chExt cx="7279249" cy="7877299"/>
          </a:xfrm>
        </p:grpSpPr>
        <p:grpSp>
          <p:nvGrpSpPr>
            <p:cNvPr id="11" name="Group 10">
              <a:extLst>
                <a:ext uri="{FF2B5EF4-FFF2-40B4-BE49-F238E27FC236}">
                  <a16:creationId xmlns:a16="http://schemas.microsoft.com/office/drawing/2014/main" id="{545AB324-815A-4D77-AEDA-A840A7873502}"/>
                </a:ext>
              </a:extLst>
            </p:cNvPr>
            <p:cNvGrpSpPr/>
            <p:nvPr/>
          </p:nvGrpSpPr>
          <p:grpSpPr>
            <a:xfrm>
              <a:off x="6550626" y="3840480"/>
              <a:ext cx="7279249" cy="7877299"/>
              <a:chOff x="6550626" y="3840480"/>
              <a:chExt cx="7279249" cy="7877299"/>
            </a:xfrm>
          </p:grpSpPr>
          <p:pic>
            <p:nvPicPr>
              <p:cNvPr id="5" name="Picture 4">
                <a:extLst>
                  <a:ext uri="{FF2B5EF4-FFF2-40B4-BE49-F238E27FC236}">
                    <a16:creationId xmlns:a16="http://schemas.microsoft.com/office/drawing/2014/main" id="{D48CA757-9139-4AE7-9DD3-A5DAD2E9C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550626" y="7672726"/>
                <a:ext cx="7279249" cy="4045053"/>
              </a:xfrm>
              <a:prstGeom prst="rect">
                <a:avLst/>
              </a:prstGeom>
            </p:spPr>
          </p:pic>
          <p:sp>
            <p:nvSpPr>
              <p:cNvPr id="2" name="Oval 1">
                <a:extLst>
                  <a:ext uri="{FF2B5EF4-FFF2-40B4-BE49-F238E27FC236}">
                    <a16:creationId xmlns:a16="http://schemas.microsoft.com/office/drawing/2014/main" id="{1FBA820D-B034-4765-B57C-DC7592DCC885}"/>
                  </a:ext>
                </a:extLst>
              </p:cNvPr>
              <p:cNvSpPr/>
              <p:nvPr/>
            </p:nvSpPr>
            <p:spPr>
              <a:xfrm>
                <a:off x="6794817" y="3840480"/>
                <a:ext cx="6797040" cy="6797040"/>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A057E146-29C4-4954-A27F-6BEEE344290C}"/>
                </a:ext>
              </a:extLst>
            </p:cNvPr>
            <p:cNvSpPr txBox="1"/>
            <p:nvPr/>
          </p:nvSpPr>
          <p:spPr>
            <a:xfrm>
              <a:off x="7520108" y="6287732"/>
              <a:ext cx="2909771" cy="1569660"/>
            </a:xfrm>
            <a:prstGeom prst="rect">
              <a:avLst/>
            </a:prstGeom>
            <a:noFill/>
          </p:spPr>
          <p:txBody>
            <a:bodyPr wrap="none" rtlCol="0" anchor="ctr">
              <a:spAutoFit/>
            </a:bodyPr>
            <a:lstStyle/>
            <a:p>
              <a:pPr algn="r"/>
              <a:r>
                <a:rPr lang="en-US" sz="48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Digital</a:t>
              </a:r>
            </a:p>
            <a:p>
              <a:pPr algn="r"/>
              <a:r>
                <a:rPr lang="en-US" sz="48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Retailing</a:t>
              </a:r>
            </a:p>
          </p:txBody>
        </p:sp>
      </p:grpSp>
      <p:sp>
        <p:nvSpPr>
          <p:cNvPr id="7" name="Title 1">
            <a:extLst>
              <a:ext uri="{FF2B5EF4-FFF2-40B4-BE49-F238E27FC236}">
                <a16:creationId xmlns:a16="http://schemas.microsoft.com/office/drawing/2014/main" id="{27CBCC4F-AC21-4001-9AF5-F0C4DFA3A558}"/>
              </a:ext>
            </a:extLst>
          </p:cNvPr>
          <p:cNvSpPr txBox="1">
            <a:spLocks/>
          </p:cNvSpPr>
          <p:nvPr/>
        </p:nvSpPr>
        <p:spPr>
          <a:xfrm>
            <a:off x="7006901" y="1411276"/>
            <a:ext cx="10373372" cy="13489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400" dirty="0">
                <a:solidFill>
                  <a:schemeClr val="tx1">
                    <a:lumMod val="90000"/>
                    <a:lumOff val="10000"/>
                  </a:schemeClr>
                </a:solidFill>
              </a:rPr>
              <a:t>ProMax- Total Solution </a:t>
            </a:r>
          </a:p>
          <a:p>
            <a:pPr algn="ctr"/>
            <a:r>
              <a:rPr lang="en-US" sz="3200" dirty="0">
                <a:solidFill>
                  <a:schemeClr val="tx1">
                    <a:lumMod val="90000"/>
                    <a:lumOff val="10000"/>
                  </a:schemeClr>
                </a:solidFill>
              </a:rPr>
              <a:t>We offer a suite of seamlessly integrated products to help dealers sell more vehicles -  for more profit. </a:t>
            </a:r>
            <a:endParaRPr lang="en-US" sz="6400" dirty="0">
              <a:solidFill>
                <a:schemeClr val="tx1">
                  <a:lumMod val="90000"/>
                  <a:lumOff val="10000"/>
                </a:schemeClr>
              </a:solidFill>
            </a:endParaRPr>
          </a:p>
        </p:txBody>
      </p:sp>
      <p:sp>
        <p:nvSpPr>
          <p:cNvPr id="9" name="TextBox 8">
            <a:extLst>
              <a:ext uri="{FF2B5EF4-FFF2-40B4-BE49-F238E27FC236}">
                <a16:creationId xmlns:a16="http://schemas.microsoft.com/office/drawing/2014/main" id="{3867F626-1E27-4D31-8003-55883F36674C}"/>
              </a:ext>
            </a:extLst>
          </p:cNvPr>
          <p:cNvSpPr txBox="1"/>
          <p:nvPr/>
        </p:nvSpPr>
        <p:spPr>
          <a:xfrm>
            <a:off x="817123" y="5739790"/>
            <a:ext cx="5368064" cy="2554545"/>
          </a:xfrm>
          <a:prstGeom prst="rect">
            <a:avLst/>
          </a:prstGeom>
          <a:noFill/>
        </p:spPr>
        <p:txBody>
          <a:bodyPr wrap="square" rtlCol="0">
            <a:spAutoFit/>
          </a:bodyPr>
          <a:lstStyle/>
          <a:p>
            <a:pPr algn="r"/>
            <a:r>
              <a:rPr lang="en-US" sz="3200" dirty="0">
                <a:solidFill>
                  <a:schemeClr val="bg2"/>
                </a:solidFill>
              </a:rPr>
              <a:t>Drive </a:t>
            </a:r>
            <a:br>
              <a:rPr lang="en-US" sz="3200" dirty="0">
                <a:solidFill>
                  <a:schemeClr val="bg2"/>
                </a:solidFill>
              </a:rPr>
            </a:br>
            <a:r>
              <a:rPr lang="en-US" sz="3200" dirty="0">
                <a:solidFill>
                  <a:schemeClr val="bg2"/>
                </a:solidFill>
              </a:rPr>
              <a:t>Operational Efficiency</a:t>
            </a:r>
          </a:p>
          <a:p>
            <a:pPr algn="r"/>
            <a:r>
              <a:rPr lang="en-US" sz="2400" dirty="0"/>
              <a:t>We offer in-market data to target and convert active automobile shoppers and marketing dashboards to measure results. </a:t>
            </a:r>
          </a:p>
        </p:txBody>
      </p:sp>
      <p:sp>
        <p:nvSpPr>
          <p:cNvPr id="10" name="TextBox 9">
            <a:extLst>
              <a:ext uri="{FF2B5EF4-FFF2-40B4-BE49-F238E27FC236}">
                <a16:creationId xmlns:a16="http://schemas.microsoft.com/office/drawing/2014/main" id="{47D65536-D5A0-4280-9043-C1FDA21351E5}"/>
              </a:ext>
            </a:extLst>
          </p:cNvPr>
          <p:cNvSpPr txBox="1"/>
          <p:nvPr/>
        </p:nvSpPr>
        <p:spPr>
          <a:xfrm>
            <a:off x="17932059" y="5739788"/>
            <a:ext cx="5637994" cy="2185214"/>
          </a:xfrm>
          <a:prstGeom prst="rect">
            <a:avLst/>
          </a:prstGeom>
          <a:noFill/>
        </p:spPr>
        <p:txBody>
          <a:bodyPr wrap="square" rtlCol="0">
            <a:spAutoFit/>
          </a:bodyPr>
          <a:lstStyle/>
          <a:p>
            <a:r>
              <a:rPr lang="en-US" sz="3200" dirty="0">
                <a:solidFill>
                  <a:schemeClr val="tx2"/>
                </a:solidFill>
              </a:rPr>
              <a:t>Optimize</a:t>
            </a:r>
            <a:br>
              <a:rPr lang="en-US" sz="3200" dirty="0">
                <a:solidFill>
                  <a:schemeClr val="tx2"/>
                </a:solidFill>
              </a:rPr>
            </a:br>
            <a:r>
              <a:rPr lang="en-US" sz="3200" dirty="0">
                <a:solidFill>
                  <a:schemeClr val="tx2"/>
                </a:solidFill>
              </a:rPr>
              <a:t>employee performance</a:t>
            </a:r>
          </a:p>
          <a:p>
            <a:r>
              <a:rPr lang="en-US" sz="2400" dirty="0"/>
              <a:t>Increase speed, team performance, &amp; return on investment to deliver enhanced customer experiences.</a:t>
            </a:r>
          </a:p>
        </p:txBody>
      </p:sp>
      <p:grpSp>
        <p:nvGrpSpPr>
          <p:cNvPr id="16" name="Group 15">
            <a:extLst>
              <a:ext uri="{FF2B5EF4-FFF2-40B4-BE49-F238E27FC236}">
                <a16:creationId xmlns:a16="http://schemas.microsoft.com/office/drawing/2014/main" id="{60039864-1932-49E1-8E1A-4FDC1024039E}"/>
              </a:ext>
            </a:extLst>
          </p:cNvPr>
          <p:cNvGrpSpPr/>
          <p:nvPr/>
        </p:nvGrpSpPr>
        <p:grpSpPr>
          <a:xfrm>
            <a:off x="10554214" y="3840482"/>
            <a:ext cx="7279249" cy="7877299"/>
            <a:chOff x="10554212" y="3840480"/>
            <a:chExt cx="7279249" cy="7877299"/>
          </a:xfrm>
        </p:grpSpPr>
        <p:grpSp>
          <p:nvGrpSpPr>
            <p:cNvPr id="12" name="Group 11">
              <a:extLst>
                <a:ext uri="{FF2B5EF4-FFF2-40B4-BE49-F238E27FC236}">
                  <a16:creationId xmlns:a16="http://schemas.microsoft.com/office/drawing/2014/main" id="{8FC86745-525C-4D2D-A1C2-66F8B6696599}"/>
                </a:ext>
              </a:extLst>
            </p:cNvPr>
            <p:cNvGrpSpPr/>
            <p:nvPr/>
          </p:nvGrpSpPr>
          <p:grpSpPr>
            <a:xfrm>
              <a:off x="10554212" y="3840480"/>
              <a:ext cx="7279249" cy="7877299"/>
              <a:chOff x="10554212" y="3840480"/>
              <a:chExt cx="7279249" cy="7877299"/>
            </a:xfrm>
          </p:grpSpPr>
          <p:pic>
            <p:nvPicPr>
              <p:cNvPr id="6" name="Picture 5">
                <a:extLst>
                  <a:ext uri="{FF2B5EF4-FFF2-40B4-BE49-F238E27FC236}">
                    <a16:creationId xmlns:a16="http://schemas.microsoft.com/office/drawing/2014/main" id="{37E42A59-2B42-426F-AEEC-89931A6BB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554212" y="7672726"/>
                <a:ext cx="7279249" cy="4045053"/>
              </a:xfrm>
              <a:prstGeom prst="rect">
                <a:avLst/>
              </a:prstGeom>
            </p:spPr>
          </p:pic>
          <p:sp>
            <p:nvSpPr>
              <p:cNvPr id="3" name="Oval 2">
                <a:extLst>
                  <a:ext uri="{FF2B5EF4-FFF2-40B4-BE49-F238E27FC236}">
                    <a16:creationId xmlns:a16="http://schemas.microsoft.com/office/drawing/2014/main" id="{A96D4CFB-AC78-4254-8FC3-97384482A544}"/>
                  </a:ext>
                </a:extLst>
              </p:cNvPr>
              <p:cNvSpPr/>
              <p:nvPr/>
            </p:nvSpPr>
            <p:spPr>
              <a:xfrm>
                <a:off x="10795317" y="3840480"/>
                <a:ext cx="6797040" cy="6797040"/>
              </a:xfrm>
              <a:prstGeom prst="ellipse">
                <a:avLst/>
              </a:prstGeom>
              <a:solidFill>
                <a:schemeClr val="tx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EB2052C4-F547-4E46-87E3-8A034C671489}"/>
                </a:ext>
              </a:extLst>
            </p:cNvPr>
            <p:cNvSpPr txBox="1"/>
            <p:nvPr/>
          </p:nvSpPr>
          <p:spPr>
            <a:xfrm>
              <a:off x="13690454" y="6287732"/>
              <a:ext cx="3552576" cy="1569660"/>
            </a:xfrm>
            <a:prstGeom prst="rect">
              <a:avLst/>
            </a:prstGeom>
            <a:noFill/>
          </p:spPr>
          <p:txBody>
            <a:bodyPr wrap="none" rtlCol="0" anchor="ctr">
              <a:spAutoFit/>
            </a:bodyPr>
            <a:lstStyle/>
            <a:p>
              <a:pPr algn="r"/>
              <a:r>
                <a:rPr lang="en-US" sz="48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Customer</a:t>
              </a:r>
            </a:p>
            <a:p>
              <a:pPr algn="r"/>
              <a:r>
                <a:rPr lang="en-US" sz="48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Experience</a:t>
              </a:r>
            </a:p>
          </p:txBody>
        </p:sp>
      </p:grpSp>
      <p:sp>
        <p:nvSpPr>
          <p:cNvPr id="8" name="Rectangle 7">
            <a:extLst>
              <a:ext uri="{FF2B5EF4-FFF2-40B4-BE49-F238E27FC236}">
                <a16:creationId xmlns:a16="http://schemas.microsoft.com/office/drawing/2014/main" id="{C2CDE4B0-0B76-456A-BF83-F7817C66B7AE}"/>
              </a:ext>
            </a:extLst>
          </p:cNvPr>
          <p:cNvSpPr/>
          <p:nvPr/>
        </p:nvSpPr>
        <p:spPr>
          <a:xfrm>
            <a:off x="11363877" y="5926976"/>
            <a:ext cx="1659429" cy="1862048"/>
          </a:xfrm>
          <a:prstGeom prst="rect">
            <a:avLst/>
          </a:prstGeom>
        </p:spPr>
        <p:txBody>
          <a:bodyPr wrap="none">
            <a:spAutoFit/>
          </a:bodyPr>
          <a:lstStyle/>
          <a:p>
            <a:pPr algn="ctr"/>
            <a:r>
              <a:rPr lang="en-US" sz="11500" dirty="0">
                <a:solidFill>
                  <a:srgbClr val="FFFFFF"/>
                </a:solidFill>
                <a:latin typeface="Designball-Charts-01" pitchFamily="2" charset="0"/>
                <a:ea typeface="Open Sans" panose="020B0606030504020204" pitchFamily="34" charset="0"/>
                <a:cs typeface="Open Sans" panose="020B0606030504020204" pitchFamily="34" charset="0"/>
              </a:rPr>
              <a:t>E</a:t>
            </a:r>
          </a:p>
        </p:txBody>
      </p:sp>
    </p:spTree>
    <p:extLst>
      <p:ext uri="{BB962C8B-B14F-4D97-AF65-F5344CB8AC3E}">
        <p14:creationId xmlns:p14="http://schemas.microsoft.com/office/powerpoint/2010/main" val="31891120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3333">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73333">
                                          <p:cBhvr additive="base">
                                            <p:cTn id="7" dur="1500" fill="hold"/>
                                            <p:tgtEl>
                                              <p:spTgt spid="16"/>
                                            </p:tgtEl>
                                            <p:attrNameLst>
                                              <p:attrName>ppt_x</p:attrName>
                                            </p:attrNameLst>
                                          </p:cBhvr>
                                          <p:tavLst>
                                            <p:tav tm="0">
                                              <p:val>
                                                <p:strVal val="1+#ppt_w/2"/>
                                              </p:val>
                                            </p:tav>
                                            <p:tav tm="100000">
                                              <p:val>
                                                <p:strVal val="#ppt_x"/>
                                              </p:val>
                                            </p:tav>
                                          </p:tavLst>
                                        </p:anim>
                                        <p:anim calcmode="lin" valueType="num" p14:bounceEnd="73333">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73333">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73333">
                                          <p:cBhvr additive="base">
                                            <p:cTn id="11" dur="1500" fill="hold"/>
                                            <p:tgtEl>
                                              <p:spTgt spid="17"/>
                                            </p:tgtEl>
                                            <p:attrNameLst>
                                              <p:attrName>ppt_x</p:attrName>
                                            </p:attrNameLst>
                                          </p:cBhvr>
                                          <p:tavLst>
                                            <p:tav tm="0">
                                              <p:val>
                                                <p:strVal val="0-#ppt_w/2"/>
                                              </p:val>
                                            </p:tav>
                                            <p:tav tm="100000">
                                              <p:val>
                                                <p:strVal val="#ppt_x"/>
                                              </p:val>
                                            </p:tav>
                                          </p:tavLst>
                                        </p:anim>
                                        <p:anim calcmode="lin" valueType="num" p14:bounceEnd="73333">
                                          <p:cBhvr additive="base">
                                            <p:cTn id="12" dur="1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5F3A69-879A-4497-B7A3-62AE45C46040}"/>
              </a:ext>
            </a:extLst>
          </p:cNvPr>
          <p:cNvSpPr/>
          <p:nvPr/>
        </p:nvSpPr>
        <p:spPr>
          <a:xfrm>
            <a:off x="1" y="-20033"/>
            <a:ext cx="13016964" cy="13727082"/>
          </a:xfrm>
          <a:prstGeom prst="rect">
            <a:avLst/>
          </a:prstGeom>
          <a:solidFill>
            <a:srgbClr val="1721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6" name="Shape 11206"/>
          <p:cNvSpPr/>
          <p:nvPr/>
        </p:nvSpPr>
        <p:spPr>
          <a:xfrm>
            <a:off x="13016965" y="-11082"/>
            <a:ext cx="11368621" cy="13718131"/>
          </a:xfrm>
          <a:prstGeom prst="rect">
            <a:avLst/>
          </a:prstGeom>
          <a:gradFill flip="none" rotWithShape="1">
            <a:gsLst>
              <a:gs pos="0">
                <a:schemeClr val="accent1"/>
              </a:gs>
              <a:gs pos="100000">
                <a:schemeClr val="accent2"/>
              </a:gs>
            </a:gsLst>
            <a:lin ang="0" scaled="1"/>
            <a:tileRect/>
          </a:gradFill>
          <a:ln w="12700">
            <a:miter lim="400000"/>
          </a:ln>
        </p:spPr>
        <p:txBody>
          <a:bodyPr lIns="50803" tIns="50803" rIns="50803" bIns="50803" anchor="ctr"/>
          <a:lstStyle/>
          <a:p>
            <a:pPr>
              <a:defRPr sz="3200">
                <a:solidFill>
                  <a:srgbClr val="FFFFFF"/>
                </a:solidFill>
              </a:defRPr>
            </a:pPr>
            <a:endParaRPr sz="3200"/>
          </a:p>
        </p:txBody>
      </p:sp>
      <p:grpSp>
        <p:nvGrpSpPr>
          <p:cNvPr id="11" name="Group 10">
            <a:extLst>
              <a:ext uri="{FF2B5EF4-FFF2-40B4-BE49-F238E27FC236}">
                <a16:creationId xmlns:a16="http://schemas.microsoft.com/office/drawing/2014/main" id="{03F63CFB-323A-462A-99C1-0C96DC67C5EF}"/>
              </a:ext>
            </a:extLst>
          </p:cNvPr>
          <p:cNvGrpSpPr/>
          <p:nvPr/>
        </p:nvGrpSpPr>
        <p:grpSpPr>
          <a:xfrm>
            <a:off x="791724" y="9310425"/>
            <a:ext cx="5967974" cy="1245752"/>
            <a:chOff x="791724" y="9310425"/>
            <a:chExt cx="5967974" cy="1245752"/>
          </a:xfrm>
        </p:grpSpPr>
        <p:sp>
          <p:nvSpPr>
            <p:cNvPr id="11226" name="Shape 11226"/>
            <p:cNvSpPr/>
            <p:nvPr/>
          </p:nvSpPr>
          <p:spPr>
            <a:xfrm>
              <a:off x="2374986" y="9549717"/>
              <a:ext cx="4384712" cy="745851"/>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dirty="0"/>
                <a:t>DESKING</a:t>
              </a:r>
              <a:endParaRPr sz="4000" dirty="0"/>
            </a:p>
          </p:txBody>
        </p:sp>
        <p:sp>
          <p:nvSpPr>
            <p:cNvPr id="11227" name="Shape 11227"/>
            <p:cNvSpPr/>
            <p:nvPr/>
          </p:nvSpPr>
          <p:spPr>
            <a:xfrm>
              <a:off x="791724" y="9310425"/>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sp>
          <p:nvSpPr>
            <p:cNvPr id="11240" name="Shape 11240"/>
            <p:cNvSpPr/>
            <p:nvPr/>
          </p:nvSpPr>
          <p:spPr>
            <a:xfrm>
              <a:off x="1138459" y="9586282"/>
              <a:ext cx="552277" cy="693901"/>
            </a:xfrm>
            <a:custGeom>
              <a:avLst/>
              <a:gdLst/>
              <a:ahLst/>
              <a:cxnLst>
                <a:cxn ang="0">
                  <a:pos x="wd2" y="hd2"/>
                </a:cxn>
                <a:cxn ang="5400000">
                  <a:pos x="wd2" y="hd2"/>
                </a:cxn>
                <a:cxn ang="10800000">
                  <a:pos x="wd2" y="hd2"/>
                </a:cxn>
                <a:cxn ang="16200000">
                  <a:pos x="wd2" y="hd2"/>
                </a:cxn>
              </a:cxnLst>
              <a:rect l="0" t="0" r="r" b="b"/>
              <a:pathLst>
                <a:path w="21600" h="21600" extrusionOk="0">
                  <a:moveTo>
                    <a:pt x="4984" y="3967"/>
                  </a:moveTo>
                  <a:lnTo>
                    <a:pt x="16616" y="3967"/>
                  </a:lnTo>
                  <a:lnTo>
                    <a:pt x="16616" y="6171"/>
                  </a:lnTo>
                  <a:lnTo>
                    <a:pt x="4984" y="6171"/>
                  </a:lnTo>
                  <a:cubicBezTo>
                    <a:pt x="4984" y="6171"/>
                    <a:pt x="4984" y="3967"/>
                    <a:pt x="4984" y="3967"/>
                  </a:cubicBezTo>
                  <a:close/>
                  <a:moveTo>
                    <a:pt x="4153" y="7494"/>
                  </a:moveTo>
                  <a:lnTo>
                    <a:pt x="17446" y="7494"/>
                  </a:lnTo>
                  <a:cubicBezTo>
                    <a:pt x="17906" y="7494"/>
                    <a:pt x="18278" y="7198"/>
                    <a:pt x="18278" y="6833"/>
                  </a:cubicBezTo>
                  <a:lnTo>
                    <a:pt x="18278" y="3306"/>
                  </a:lnTo>
                  <a:cubicBezTo>
                    <a:pt x="18278" y="2941"/>
                    <a:pt x="17906" y="2645"/>
                    <a:pt x="17446" y="2645"/>
                  </a:cubicBezTo>
                  <a:lnTo>
                    <a:pt x="4153" y="2645"/>
                  </a:lnTo>
                  <a:cubicBezTo>
                    <a:pt x="3694" y="2645"/>
                    <a:pt x="3322" y="2941"/>
                    <a:pt x="3322" y="3306"/>
                  </a:cubicBezTo>
                  <a:lnTo>
                    <a:pt x="3322" y="6833"/>
                  </a:lnTo>
                  <a:cubicBezTo>
                    <a:pt x="3322" y="7198"/>
                    <a:pt x="3694" y="7494"/>
                    <a:pt x="4153" y="7494"/>
                  </a:cubicBezTo>
                  <a:cubicBezTo>
                    <a:pt x="4153" y="7494"/>
                    <a:pt x="4153" y="7494"/>
                    <a:pt x="4153" y="7494"/>
                  </a:cubicBezTo>
                  <a:close/>
                  <a:moveTo>
                    <a:pt x="19939" y="20277"/>
                  </a:moveTo>
                  <a:lnTo>
                    <a:pt x="1661" y="20277"/>
                  </a:lnTo>
                  <a:lnTo>
                    <a:pt x="1661" y="1323"/>
                  </a:lnTo>
                  <a:lnTo>
                    <a:pt x="19939" y="1323"/>
                  </a:lnTo>
                  <a:cubicBezTo>
                    <a:pt x="19939" y="1323"/>
                    <a:pt x="19939" y="20277"/>
                    <a:pt x="19939" y="20277"/>
                  </a:cubicBezTo>
                  <a:close/>
                  <a:moveTo>
                    <a:pt x="20769" y="0"/>
                  </a:moveTo>
                  <a:lnTo>
                    <a:pt x="831" y="0"/>
                  </a:lnTo>
                  <a:cubicBezTo>
                    <a:pt x="372" y="0"/>
                    <a:pt x="0" y="296"/>
                    <a:pt x="0" y="661"/>
                  </a:cubicBezTo>
                  <a:lnTo>
                    <a:pt x="0" y="20938"/>
                  </a:lnTo>
                  <a:cubicBezTo>
                    <a:pt x="0" y="21304"/>
                    <a:pt x="372" y="21600"/>
                    <a:pt x="831" y="21600"/>
                  </a:cubicBezTo>
                  <a:lnTo>
                    <a:pt x="20769" y="21600"/>
                  </a:lnTo>
                  <a:cubicBezTo>
                    <a:pt x="21228" y="21600"/>
                    <a:pt x="21600" y="21304"/>
                    <a:pt x="21600" y="20938"/>
                  </a:cubicBezTo>
                  <a:lnTo>
                    <a:pt x="21600" y="661"/>
                  </a:lnTo>
                  <a:cubicBezTo>
                    <a:pt x="21600" y="296"/>
                    <a:pt x="21228" y="0"/>
                    <a:pt x="20769" y="0"/>
                  </a:cubicBezTo>
                  <a:cubicBezTo>
                    <a:pt x="20769" y="0"/>
                    <a:pt x="20769" y="0"/>
                    <a:pt x="20769" y="0"/>
                  </a:cubicBezTo>
                  <a:close/>
                  <a:moveTo>
                    <a:pt x="16615" y="11755"/>
                  </a:moveTo>
                  <a:lnTo>
                    <a:pt x="13846" y="11755"/>
                  </a:lnTo>
                  <a:lnTo>
                    <a:pt x="13846" y="10139"/>
                  </a:lnTo>
                  <a:lnTo>
                    <a:pt x="16615" y="10139"/>
                  </a:lnTo>
                  <a:cubicBezTo>
                    <a:pt x="16615" y="10139"/>
                    <a:pt x="16615" y="11755"/>
                    <a:pt x="16615" y="11755"/>
                  </a:cubicBezTo>
                  <a:close/>
                  <a:moveTo>
                    <a:pt x="16615" y="14694"/>
                  </a:moveTo>
                  <a:lnTo>
                    <a:pt x="13846" y="14694"/>
                  </a:lnTo>
                  <a:lnTo>
                    <a:pt x="13846" y="13077"/>
                  </a:lnTo>
                  <a:lnTo>
                    <a:pt x="16615" y="13077"/>
                  </a:lnTo>
                  <a:cubicBezTo>
                    <a:pt x="16615" y="13077"/>
                    <a:pt x="16615" y="14694"/>
                    <a:pt x="16615" y="14694"/>
                  </a:cubicBezTo>
                  <a:close/>
                  <a:moveTo>
                    <a:pt x="16615" y="17632"/>
                  </a:moveTo>
                  <a:lnTo>
                    <a:pt x="13846" y="17632"/>
                  </a:lnTo>
                  <a:lnTo>
                    <a:pt x="13846" y="16016"/>
                  </a:lnTo>
                  <a:lnTo>
                    <a:pt x="16615" y="16016"/>
                  </a:lnTo>
                  <a:cubicBezTo>
                    <a:pt x="16615" y="16016"/>
                    <a:pt x="16615" y="17632"/>
                    <a:pt x="16615" y="17632"/>
                  </a:cubicBezTo>
                  <a:close/>
                  <a:moveTo>
                    <a:pt x="12186" y="11755"/>
                  </a:moveTo>
                  <a:lnTo>
                    <a:pt x="9416" y="11755"/>
                  </a:lnTo>
                  <a:lnTo>
                    <a:pt x="9416" y="10139"/>
                  </a:lnTo>
                  <a:lnTo>
                    <a:pt x="12186" y="10139"/>
                  </a:lnTo>
                  <a:cubicBezTo>
                    <a:pt x="12186" y="10139"/>
                    <a:pt x="12186" y="11755"/>
                    <a:pt x="12186" y="11755"/>
                  </a:cubicBezTo>
                  <a:close/>
                  <a:moveTo>
                    <a:pt x="12186" y="14694"/>
                  </a:moveTo>
                  <a:lnTo>
                    <a:pt x="9416" y="14694"/>
                  </a:lnTo>
                  <a:lnTo>
                    <a:pt x="9416" y="13077"/>
                  </a:lnTo>
                  <a:lnTo>
                    <a:pt x="12186" y="13077"/>
                  </a:lnTo>
                  <a:cubicBezTo>
                    <a:pt x="12186" y="13077"/>
                    <a:pt x="12186" y="14694"/>
                    <a:pt x="12186" y="14694"/>
                  </a:cubicBezTo>
                  <a:close/>
                  <a:moveTo>
                    <a:pt x="12186" y="17632"/>
                  </a:moveTo>
                  <a:lnTo>
                    <a:pt x="9416" y="17632"/>
                  </a:lnTo>
                  <a:lnTo>
                    <a:pt x="9416" y="16016"/>
                  </a:lnTo>
                  <a:lnTo>
                    <a:pt x="12186" y="16016"/>
                  </a:lnTo>
                  <a:cubicBezTo>
                    <a:pt x="12186" y="16016"/>
                    <a:pt x="12186" y="17632"/>
                    <a:pt x="12186" y="17632"/>
                  </a:cubicBezTo>
                  <a:close/>
                  <a:moveTo>
                    <a:pt x="7754" y="11755"/>
                  </a:moveTo>
                  <a:lnTo>
                    <a:pt x="4985" y="11755"/>
                  </a:lnTo>
                  <a:lnTo>
                    <a:pt x="4985" y="10139"/>
                  </a:lnTo>
                  <a:lnTo>
                    <a:pt x="7754" y="10139"/>
                  </a:lnTo>
                  <a:cubicBezTo>
                    <a:pt x="7754" y="10139"/>
                    <a:pt x="7754" y="11755"/>
                    <a:pt x="7754" y="11755"/>
                  </a:cubicBezTo>
                  <a:close/>
                  <a:moveTo>
                    <a:pt x="7754" y="14694"/>
                  </a:moveTo>
                  <a:lnTo>
                    <a:pt x="4985" y="14694"/>
                  </a:lnTo>
                  <a:lnTo>
                    <a:pt x="4985" y="13077"/>
                  </a:lnTo>
                  <a:lnTo>
                    <a:pt x="7754" y="13077"/>
                  </a:lnTo>
                  <a:cubicBezTo>
                    <a:pt x="7754" y="13077"/>
                    <a:pt x="7754" y="14694"/>
                    <a:pt x="7754" y="14694"/>
                  </a:cubicBezTo>
                  <a:close/>
                  <a:moveTo>
                    <a:pt x="7754" y="17632"/>
                  </a:moveTo>
                  <a:lnTo>
                    <a:pt x="4985" y="17632"/>
                  </a:lnTo>
                  <a:lnTo>
                    <a:pt x="4985" y="16016"/>
                  </a:lnTo>
                  <a:lnTo>
                    <a:pt x="7754" y="16016"/>
                  </a:lnTo>
                  <a:cubicBezTo>
                    <a:pt x="7754" y="16016"/>
                    <a:pt x="7754" y="17632"/>
                    <a:pt x="7754" y="17632"/>
                  </a:cubicBezTo>
                  <a:close/>
                  <a:moveTo>
                    <a:pt x="17446" y="8816"/>
                  </a:moveTo>
                  <a:lnTo>
                    <a:pt x="4154" y="8816"/>
                  </a:lnTo>
                  <a:cubicBezTo>
                    <a:pt x="3696" y="8816"/>
                    <a:pt x="3323" y="9112"/>
                    <a:pt x="3323" y="9477"/>
                  </a:cubicBezTo>
                  <a:lnTo>
                    <a:pt x="3323" y="18294"/>
                  </a:lnTo>
                  <a:cubicBezTo>
                    <a:pt x="3323" y="18659"/>
                    <a:pt x="3696" y="18954"/>
                    <a:pt x="4154" y="18954"/>
                  </a:cubicBezTo>
                  <a:lnTo>
                    <a:pt x="17446" y="18954"/>
                  </a:lnTo>
                  <a:cubicBezTo>
                    <a:pt x="17905" y="18954"/>
                    <a:pt x="18277" y="18659"/>
                    <a:pt x="18277" y="18294"/>
                  </a:cubicBezTo>
                  <a:lnTo>
                    <a:pt x="18277" y="9477"/>
                  </a:lnTo>
                  <a:cubicBezTo>
                    <a:pt x="18277" y="9112"/>
                    <a:pt x="17905" y="8816"/>
                    <a:pt x="17446" y="8816"/>
                  </a:cubicBezTo>
                  <a:cubicBezTo>
                    <a:pt x="17446" y="8816"/>
                    <a:pt x="17446" y="8816"/>
                    <a:pt x="17446" y="8816"/>
                  </a:cubicBezTo>
                  <a:close/>
                </a:path>
              </a:pathLst>
            </a:custGeom>
            <a:solidFill>
              <a:schemeClr val="accent3"/>
            </a:solidFill>
            <a:ln w="12700">
              <a:miter lim="400000"/>
            </a:ln>
          </p:spPr>
          <p:txBody>
            <a:bodyPr lIns="38101" tIns="38101" rIns="38101" bIns="38101" anchor="ctr"/>
            <a:lstStyle/>
            <a:p>
              <a:pPr defTabSz="4571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grpSp>
      <p:grpSp>
        <p:nvGrpSpPr>
          <p:cNvPr id="7" name="Group 6">
            <a:extLst>
              <a:ext uri="{FF2B5EF4-FFF2-40B4-BE49-F238E27FC236}">
                <a16:creationId xmlns:a16="http://schemas.microsoft.com/office/drawing/2014/main" id="{1CBA63F6-86E5-4971-AA30-C6227AF6B848}"/>
              </a:ext>
            </a:extLst>
          </p:cNvPr>
          <p:cNvGrpSpPr/>
          <p:nvPr/>
        </p:nvGrpSpPr>
        <p:grpSpPr>
          <a:xfrm>
            <a:off x="783879" y="2861753"/>
            <a:ext cx="5913824" cy="1245752"/>
            <a:chOff x="783879" y="2861753"/>
            <a:chExt cx="5913824" cy="1245752"/>
          </a:xfrm>
        </p:grpSpPr>
        <p:sp>
          <p:nvSpPr>
            <p:cNvPr id="11224" name="Shape 11224"/>
            <p:cNvSpPr/>
            <p:nvPr/>
          </p:nvSpPr>
          <p:spPr>
            <a:xfrm>
              <a:off x="2312991" y="3155079"/>
              <a:ext cx="4384712" cy="745851"/>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dirty="0"/>
                <a:t>CRM</a:t>
              </a:r>
              <a:endParaRPr sz="4000" dirty="0"/>
            </a:p>
          </p:txBody>
        </p:sp>
        <p:sp>
          <p:nvSpPr>
            <p:cNvPr id="11225" name="Shape 11225"/>
            <p:cNvSpPr/>
            <p:nvPr/>
          </p:nvSpPr>
          <p:spPr>
            <a:xfrm>
              <a:off x="783879" y="2861753"/>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151" y="3096285"/>
              <a:ext cx="832627" cy="8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a:extLst>
              <a:ext uri="{FF2B5EF4-FFF2-40B4-BE49-F238E27FC236}">
                <a16:creationId xmlns:a16="http://schemas.microsoft.com/office/drawing/2014/main" id="{000687A8-344F-4F2D-ADC5-2DB862AF5DAD}"/>
              </a:ext>
            </a:extLst>
          </p:cNvPr>
          <p:cNvGrpSpPr/>
          <p:nvPr/>
        </p:nvGrpSpPr>
        <p:grpSpPr>
          <a:xfrm>
            <a:off x="6892623" y="2861756"/>
            <a:ext cx="5959029" cy="1245752"/>
            <a:chOff x="6892623" y="2861756"/>
            <a:chExt cx="5959029" cy="1245752"/>
          </a:xfrm>
        </p:grpSpPr>
        <p:sp>
          <p:nvSpPr>
            <p:cNvPr id="11228" name="Shape 11228"/>
            <p:cNvSpPr/>
            <p:nvPr/>
          </p:nvSpPr>
          <p:spPr>
            <a:xfrm>
              <a:off x="8466940" y="3155077"/>
              <a:ext cx="4384712" cy="745851"/>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dirty="0"/>
                <a:t>INVENTORY</a:t>
              </a:r>
              <a:endParaRPr sz="4000" dirty="0"/>
            </a:p>
          </p:txBody>
        </p:sp>
        <p:sp>
          <p:nvSpPr>
            <p:cNvPr id="11229" name="Shape 11229"/>
            <p:cNvSpPr/>
            <p:nvPr/>
          </p:nvSpPr>
          <p:spPr>
            <a:xfrm>
              <a:off x="6892623" y="2861756"/>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860" y="3137613"/>
              <a:ext cx="816259" cy="64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a:extLst>
              <a:ext uri="{FF2B5EF4-FFF2-40B4-BE49-F238E27FC236}">
                <a16:creationId xmlns:a16="http://schemas.microsoft.com/office/drawing/2014/main" id="{60A1D1F9-DE0C-41BB-A175-DAB2BF4E316B}"/>
              </a:ext>
            </a:extLst>
          </p:cNvPr>
          <p:cNvGrpSpPr/>
          <p:nvPr/>
        </p:nvGrpSpPr>
        <p:grpSpPr>
          <a:xfrm>
            <a:off x="783879" y="5110689"/>
            <a:ext cx="6987425" cy="1245752"/>
            <a:chOff x="783879" y="5110689"/>
            <a:chExt cx="6987425" cy="1245752"/>
          </a:xfrm>
        </p:grpSpPr>
        <p:sp>
          <p:nvSpPr>
            <p:cNvPr id="11230" name="Shape 11230"/>
            <p:cNvSpPr/>
            <p:nvPr/>
          </p:nvSpPr>
          <p:spPr>
            <a:xfrm>
              <a:off x="2272872" y="5445171"/>
              <a:ext cx="5498432" cy="745851"/>
            </a:xfrm>
            <a:prstGeom prst="rect">
              <a:avLst/>
            </a:prstGeom>
            <a:ln w="12700">
              <a:miter lim="400000"/>
            </a:ln>
            <a:extLst>
              <a:ext uri="{C572A759-6A51-4108-AA02-DFA0A04FC94B}">
                <ma14:wrappingTextBoxFlag xmlns="" xmlns:ma14="http://schemas.microsoft.com/office/mac/drawingml/2011/main" val="1"/>
              </a:ext>
            </a:extLst>
          </p:spPr>
          <p:txBody>
            <a:bodyPr wrap="square"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dirty="0"/>
                <a:t>LEAD GENERATION</a:t>
              </a:r>
              <a:endParaRPr sz="4000" dirty="0"/>
            </a:p>
          </p:txBody>
        </p:sp>
        <p:sp>
          <p:nvSpPr>
            <p:cNvPr id="11231" name="Shape 11231"/>
            <p:cNvSpPr/>
            <p:nvPr/>
          </p:nvSpPr>
          <p:spPr>
            <a:xfrm>
              <a:off x="783879" y="5110689"/>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231" y="5340571"/>
              <a:ext cx="908445" cy="78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D3B273CB-33CF-4E35-AF74-20A497D0F674}"/>
              </a:ext>
            </a:extLst>
          </p:cNvPr>
          <p:cNvGrpSpPr/>
          <p:nvPr/>
        </p:nvGrpSpPr>
        <p:grpSpPr>
          <a:xfrm>
            <a:off x="6821687" y="9163679"/>
            <a:ext cx="6029965" cy="1245752"/>
            <a:chOff x="6821687" y="9163679"/>
            <a:chExt cx="6029965" cy="1245752"/>
          </a:xfrm>
        </p:grpSpPr>
        <p:sp>
          <p:nvSpPr>
            <p:cNvPr id="11232" name="Shape 11232"/>
            <p:cNvSpPr/>
            <p:nvPr/>
          </p:nvSpPr>
          <p:spPr>
            <a:xfrm>
              <a:off x="8466940" y="9549717"/>
              <a:ext cx="4384712" cy="745851"/>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a:t>COMPLIANCE</a:t>
              </a:r>
              <a:endParaRPr sz="4000"/>
            </a:p>
          </p:txBody>
        </p:sp>
        <p:sp>
          <p:nvSpPr>
            <p:cNvPr id="11233" name="Shape 11233"/>
            <p:cNvSpPr/>
            <p:nvPr/>
          </p:nvSpPr>
          <p:spPr>
            <a:xfrm>
              <a:off x="6821687" y="9163679"/>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9260" y="9488002"/>
              <a:ext cx="990600" cy="60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a:extLst>
              <a:ext uri="{FF2B5EF4-FFF2-40B4-BE49-F238E27FC236}">
                <a16:creationId xmlns:a16="http://schemas.microsoft.com/office/drawing/2014/main" id="{0CE8F286-B908-4445-9FFA-501368545F3B}"/>
              </a:ext>
            </a:extLst>
          </p:cNvPr>
          <p:cNvGrpSpPr/>
          <p:nvPr/>
        </p:nvGrpSpPr>
        <p:grpSpPr>
          <a:xfrm>
            <a:off x="6892623" y="5110689"/>
            <a:ext cx="5959029" cy="1245752"/>
            <a:chOff x="6892623" y="5110689"/>
            <a:chExt cx="5959029" cy="1245752"/>
          </a:xfrm>
        </p:grpSpPr>
        <p:sp>
          <p:nvSpPr>
            <p:cNvPr id="11234" name="Shape 11234"/>
            <p:cNvSpPr/>
            <p:nvPr/>
          </p:nvSpPr>
          <p:spPr>
            <a:xfrm>
              <a:off x="8466940" y="5369424"/>
              <a:ext cx="4384712" cy="745851"/>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a:t>CALL TRACKING</a:t>
              </a:r>
              <a:endParaRPr sz="4000"/>
            </a:p>
          </p:txBody>
        </p:sp>
        <p:sp>
          <p:nvSpPr>
            <p:cNvPr id="11235" name="Shape 11235"/>
            <p:cNvSpPr/>
            <p:nvPr/>
          </p:nvSpPr>
          <p:spPr>
            <a:xfrm>
              <a:off x="6892623" y="5110689"/>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944" y="5459555"/>
              <a:ext cx="877419" cy="64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a:extLst>
              <a:ext uri="{FF2B5EF4-FFF2-40B4-BE49-F238E27FC236}">
                <a16:creationId xmlns:a16="http://schemas.microsoft.com/office/drawing/2014/main" id="{F96F1C04-FBCB-428B-9412-AB5B66EF058B}"/>
              </a:ext>
            </a:extLst>
          </p:cNvPr>
          <p:cNvGrpSpPr/>
          <p:nvPr/>
        </p:nvGrpSpPr>
        <p:grpSpPr>
          <a:xfrm>
            <a:off x="783863" y="7120175"/>
            <a:ext cx="5975819" cy="1245752"/>
            <a:chOff x="783863" y="7120175"/>
            <a:chExt cx="5975819" cy="1245752"/>
          </a:xfrm>
        </p:grpSpPr>
        <p:sp>
          <p:nvSpPr>
            <p:cNvPr id="35" name="Shape 11230"/>
            <p:cNvSpPr/>
            <p:nvPr/>
          </p:nvSpPr>
          <p:spPr>
            <a:xfrm>
              <a:off x="2374970" y="7444493"/>
              <a:ext cx="4384712" cy="745851"/>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a:t>WEBSITES</a:t>
              </a:r>
              <a:endParaRPr sz="4000"/>
            </a:p>
          </p:txBody>
        </p:sp>
        <p:sp>
          <p:nvSpPr>
            <p:cNvPr id="36" name="Shape 11231"/>
            <p:cNvSpPr/>
            <p:nvPr/>
          </p:nvSpPr>
          <p:spPr>
            <a:xfrm>
              <a:off x="783863" y="7120175"/>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917" y="7399336"/>
              <a:ext cx="963405" cy="75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a:extLst>
              <a:ext uri="{FF2B5EF4-FFF2-40B4-BE49-F238E27FC236}">
                <a16:creationId xmlns:a16="http://schemas.microsoft.com/office/drawing/2014/main" id="{5074DBCD-60B2-466D-8D0E-05386DC81A54}"/>
              </a:ext>
            </a:extLst>
          </p:cNvPr>
          <p:cNvGrpSpPr/>
          <p:nvPr/>
        </p:nvGrpSpPr>
        <p:grpSpPr>
          <a:xfrm>
            <a:off x="6892607" y="7120175"/>
            <a:ext cx="6062365" cy="1245752"/>
            <a:chOff x="6892607" y="7120175"/>
            <a:chExt cx="6062365" cy="1245752"/>
          </a:xfrm>
        </p:grpSpPr>
        <p:sp>
          <p:nvSpPr>
            <p:cNvPr id="42" name="Shape 11234"/>
            <p:cNvSpPr/>
            <p:nvPr/>
          </p:nvSpPr>
          <p:spPr>
            <a:xfrm>
              <a:off x="8570260" y="7444493"/>
              <a:ext cx="4384712" cy="745851"/>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a:t>REPORTS</a:t>
              </a:r>
              <a:endParaRPr sz="4000"/>
            </a:p>
          </p:txBody>
        </p:sp>
        <p:sp>
          <p:nvSpPr>
            <p:cNvPr id="43" name="Shape 11235"/>
            <p:cNvSpPr/>
            <p:nvPr/>
          </p:nvSpPr>
          <p:spPr>
            <a:xfrm>
              <a:off x="6892607" y="7120175"/>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2255" y="7401135"/>
              <a:ext cx="772285" cy="75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descr="A screen shot of a computer&#10;&#10;Description automatically generated">
            <a:extLst>
              <a:ext uri="{FF2B5EF4-FFF2-40B4-BE49-F238E27FC236}">
                <a16:creationId xmlns:a16="http://schemas.microsoft.com/office/drawing/2014/main" id="{7CD9B574-04A2-4069-94F2-F914F3B64F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06863" y="971148"/>
            <a:ext cx="12192749" cy="12192749"/>
          </a:xfrm>
          <a:prstGeom prst="rect">
            <a:avLst/>
          </a:prstGeom>
        </p:spPr>
      </p:pic>
      <p:grpSp>
        <p:nvGrpSpPr>
          <p:cNvPr id="18" name="Group 17">
            <a:extLst>
              <a:ext uri="{FF2B5EF4-FFF2-40B4-BE49-F238E27FC236}">
                <a16:creationId xmlns:a16="http://schemas.microsoft.com/office/drawing/2014/main" id="{0D34BB9E-5BC6-4B5A-B226-6D76FEB5EA82}"/>
              </a:ext>
            </a:extLst>
          </p:cNvPr>
          <p:cNvGrpSpPr/>
          <p:nvPr/>
        </p:nvGrpSpPr>
        <p:grpSpPr>
          <a:xfrm>
            <a:off x="6883666" y="11485967"/>
            <a:ext cx="5967986" cy="1245752"/>
            <a:chOff x="6883666" y="11485967"/>
            <a:chExt cx="5967986" cy="1245752"/>
          </a:xfrm>
        </p:grpSpPr>
        <p:sp>
          <p:nvSpPr>
            <p:cNvPr id="2" name="Shape 11232">
              <a:extLst>
                <a:ext uri="{FF2B5EF4-FFF2-40B4-BE49-F238E27FC236}">
                  <a16:creationId xmlns:a16="http://schemas.microsoft.com/office/drawing/2014/main" id="{302F64D7-0270-4480-94C3-BC0244F96B4C}"/>
                </a:ext>
              </a:extLst>
            </p:cNvPr>
            <p:cNvSpPr/>
            <p:nvPr/>
          </p:nvSpPr>
          <p:spPr>
            <a:xfrm>
              <a:off x="8466940" y="11818936"/>
              <a:ext cx="4384712" cy="745851"/>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a:t>MOBILE</a:t>
              </a:r>
              <a:endParaRPr sz="4000"/>
            </a:p>
          </p:txBody>
        </p:sp>
        <p:sp>
          <p:nvSpPr>
            <p:cNvPr id="3" name="Shape 11233">
              <a:extLst>
                <a:ext uri="{FF2B5EF4-FFF2-40B4-BE49-F238E27FC236}">
                  <a16:creationId xmlns:a16="http://schemas.microsoft.com/office/drawing/2014/main" id="{4F1CD1A9-F741-4C48-8714-0CB98A103E49}"/>
                </a:ext>
              </a:extLst>
            </p:cNvPr>
            <p:cNvSpPr/>
            <p:nvPr/>
          </p:nvSpPr>
          <p:spPr>
            <a:xfrm>
              <a:off x="6883666" y="11485967"/>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pic>
          <p:nvPicPr>
            <p:cNvPr id="4" name="Picture 8">
              <a:extLst>
                <a:ext uri="{FF2B5EF4-FFF2-40B4-BE49-F238E27FC236}">
                  <a16:creationId xmlns:a16="http://schemas.microsoft.com/office/drawing/2014/main" id="{B4144B14-0D46-4DDB-B463-4BD4331882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7839" y="11699133"/>
              <a:ext cx="687917" cy="82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a:extLst>
              <a:ext uri="{FF2B5EF4-FFF2-40B4-BE49-F238E27FC236}">
                <a16:creationId xmlns:a16="http://schemas.microsoft.com/office/drawing/2014/main" id="{5AC6FA80-67F8-47D5-9C83-FA02093E67E9}"/>
              </a:ext>
            </a:extLst>
          </p:cNvPr>
          <p:cNvGrpSpPr/>
          <p:nvPr/>
        </p:nvGrpSpPr>
        <p:grpSpPr>
          <a:xfrm>
            <a:off x="791692" y="11518033"/>
            <a:ext cx="6058501" cy="1245752"/>
            <a:chOff x="791692" y="11518033"/>
            <a:chExt cx="6058501" cy="1245752"/>
          </a:xfrm>
        </p:grpSpPr>
        <p:sp>
          <p:nvSpPr>
            <p:cNvPr id="37" name="Shape 11232"/>
            <p:cNvSpPr/>
            <p:nvPr/>
          </p:nvSpPr>
          <p:spPr>
            <a:xfrm>
              <a:off x="2383926" y="11824580"/>
              <a:ext cx="4466267" cy="745851"/>
            </a:xfrm>
            <a:prstGeom prst="rect">
              <a:avLst/>
            </a:prstGeom>
            <a:ln w="12700">
              <a:miter lim="400000"/>
            </a:ln>
            <a:extLst>
              <a:ext uri="{C572A759-6A51-4108-AA02-DFA0A04FC94B}">
                <ma14:wrappingTextBoxFlag xmlns="" xmlns:ma14="http://schemas.microsoft.com/office/mac/drawingml/2011/main" val="1"/>
              </a:ext>
            </a:extLst>
          </p:spPr>
          <p:txBody>
            <a:bodyPr wrap="square" lIns="50803" tIns="50803" rIns="50803" bIns="50803">
              <a:spAutoFit/>
            </a:bodyPr>
            <a:lstStyle/>
            <a:p>
              <a:pPr algn="l">
                <a:lnSpc>
                  <a:spcPct val="110000"/>
                </a:lnSpc>
                <a:defRPr sz="4000">
                  <a:solidFill>
                    <a:srgbClr val="FFFFFF"/>
                  </a:solidFill>
                  <a:latin typeface="Geomanist Bold"/>
                  <a:ea typeface="Geomanist Bold"/>
                  <a:cs typeface="Geomanist Bold"/>
                  <a:sym typeface="Geomanist Bold"/>
                </a:defRPr>
              </a:pPr>
              <a:r>
                <a:rPr lang="en-US" sz="4000" dirty="0"/>
                <a:t>ILM</a:t>
              </a:r>
              <a:endParaRPr sz="4000" dirty="0"/>
            </a:p>
          </p:txBody>
        </p:sp>
        <p:sp>
          <p:nvSpPr>
            <p:cNvPr id="38" name="Shape 11233"/>
            <p:cNvSpPr/>
            <p:nvPr/>
          </p:nvSpPr>
          <p:spPr>
            <a:xfrm>
              <a:off x="791692" y="11518033"/>
              <a:ext cx="1245752" cy="1245752"/>
            </a:xfrm>
            <a:prstGeom prst="ellipse">
              <a:avLst/>
            </a:prstGeom>
            <a:solidFill>
              <a:srgbClr val="FFFFFF"/>
            </a:solidFill>
            <a:ln w="12700">
              <a:miter lim="400000"/>
            </a:ln>
          </p:spPr>
          <p:txBody>
            <a:bodyPr lIns="50803" tIns="50803" rIns="50803" bIns="50803" anchor="ctr"/>
            <a:lstStyle/>
            <a:p>
              <a:pPr>
                <a:defRPr sz="3200">
                  <a:solidFill>
                    <a:srgbClr val="FFFFFF"/>
                  </a:solidFill>
                </a:defRPr>
              </a:pPr>
              <a:endParaRPr sz="3200"/>
            </a:p>
          </p:txBody>
        </p:sp>
        <p:sp>
          <p:nvSpPr>
            <p:cNvPr id="5" name="Shape 30523">
              <a:extLst>
                <a:ext uri="{FF2B5EF4-FFF2-40B4-BE49-F238E27FC236}">
                  <a16:creationId xmlns:a16="http://schemas.microsoft.com/office/drawing/2014/main" id="{E416BCBE-3290-408A-AE67-1032BADC0C80}"/>
                </a:ext>
              </a:extLst>
            </p:cNvPr>
            <p:cNvSpPr/>
            <p:nvPr/>
          </p:nvSpPr>
          <p:spPr>
            <a:xfrm>
              <a:off x="997731" y="11798635"/>
              <a:ext cx="799323" cy="797739"/>
            </a:xfrm>
            <a:custGeom>
              <a:avLst/>
              <a:gdLst/>
              <a:ahLst/>
              <a:cxnLst>
                <a:cxn ang="0">
                  <a:pos x="wd2" y="hd2"/>
                </a:cxn>
                <a:cxn ang="5400000">
                  <a:pos x="wd2" y="hd2"/>
                </a:cxn>
                <a:cxn ang="10800000">
                  <a:pos x="wd2" y="hd2"/>
                </a:cxn>
                <a:cxn ang="16200000">
                  <a:pos x="wd2" y="hd2"/>
                </a:cxn>
              </a:cxnLst>
              <a:rect l="0" t="0" r="r" b="b"/>
              <a:pathLst>
                <a:path w="21596" h="21600" extrusionOk="0">
                  <a:moveTo>
                    <a:pt x="915" y="0"/>
                  </a:moveTo>
                  <a:cubicBezTo>
                    <a:pt x="412" y="0"/>
                    <a:pt x="0" y="418"/>
                    <a:pt x="0" y="922"/>
                  </a:cubicBezTo>
                  <a:lnTo>
                    <a:pt x="0" y="15629"/>
                  </a:lnTo>
                  <a:cubicBezTo>
                    <a:pt x="0" y="16133"/>
                    <a:pt x="412" y="16546"/>
                    <a:pt x="915" y="16546"/>
                  </a:cubicBezTo>
                  <a:lnTo>
                    <a:pt x="6926" y="16546"/>
                  </a:lnTo>
                  <a:lnTo>
                    <a:pt x="6926" y="19762"/>
                  </a:lnTo>
                  <a:lnTo>
                    <a:pt x="5551" y="19762"/>
                  </a:lnTo>
                  <a:cubicBezTo>
                    <a:pt x="5049" y="19762"/>
                    <a:pt x="4631" y="20180"/>
                    <a:pt x="4631" y="20683"/>
                  </a:cubicBezTo>
                  <a:cubicBezTo>
                    <a:pt x="4631" y="21187"/>
                    <a:pt x="5049" y="21600"/>
                    <a:pt x="5551" y="21600"/>
                  </a:cubicBezTo>
                  <a:lnTo>
                    <a:pt x="16007" y="21600"/>
                  </a:lnTo>
                  <a:cubicBezTo>
                    <a:pt x="16509" y="21600"/>
                    <a:pt x="16921" y="21187"/>
                    <a:pt x="16921" y="20683"/>
                  </a:cubicBezTo>
                  <a:cubicBezTo>
                    <a:pt x="16921" y="20180"/>
                    <a:pt x="16509" y="19762"/>
                    <a:pt x="16007" y="19762"/>
                  </a:cubicBezTo>
                  <a:lnTo>
                    <a:pt x="14675" y="19762"/>
                  </a:lnTo>
                  <a:lnTo>
                    <a:pt x="14675" y="16546"/>
                  </a:lnTo>
                  <a:lnTo>
                    <a:pt x="20633" y="16546"/>
                  </a:lnTo>
                  <a:cubicBezTo>
                    <a:pt x="21136" y="16546"/>
                    <a:pt x="21552" y="16131"/>
                    <a:pt x="21596" y="15672"/>
                  </a:cubicBezTo>
                  <a:lnTo>
                    <a:pt x="21596" y="922"/>
                  </a:lnTo>
                  <a:cubicBezTo>
                    <a:pt x="21600" y="418"/>
                    <a:pt x="21184" y="0"/>
                    <a:pt x="20681" y="0"/>
                  </a:cubicBezTo>
                  <a:lnTo>
                    <a:pt x="915" y="0"/>
                  </a:lnTo>
                  <a:close/>
                  <a:moveTo>
                    <a:pt x="1786" y="1796"/>
                  </a:moveTo>
                  <a:lnTo>
                    <a:pt x="19767" y="1796"/>
                  </a:lnTo>
                  <a:cubicBezTo>
                    <a:pt x="19767" y="1796"/>
                    <a:pt x="19767" y="14756"/>
                    <a:pt x="19767" y="14756"/>
                  </a:cubicBezTo>
                  <a:lnTo>
                    <a:pt x="1786" y="14756"/>
                  </a:lnTo>
                  <a:lnTo>
                    <a:pt x="1786" y="1796"/>
                  </a:lnTo>
                  <a:close/>
                  <a:moveTo>
                    <a:pt x="9712" y="4486"/>
                  </a:moveTo>
                  <a:cubicBezTo>
                    <a:pt x="8791" y="4318"/>
                    <a:pt x="8408" y="5080"/>
                    <a:pt x="8610" y="5676"/>
                  </a:cubicBezTo>
                  <a:cubicBezTo>
                    <a:pt x="8610" y="5676"/>
                    <a:pt x="11268" y="12756"/>
                    <a:pt x="11268" y="12756"/>
                  </a:cubicBezTo>
                  <a:cubicBezTo>
                    <a:pt x="11678" y="13711"/>
                    <a:pt x="12692" y="13337"/>
                    <a:pt x="12873" y="12896"/>
                  </a:cubicBezTo>
                  <a:lnTo>
                    <a:pt x="14435" y="10184"/>
                  </a:lnTo>
                  <a:lnTo>
                    <a:pt x="17232" y="8667"/>
                  </a:lnTo>
                  <a:cubicBezTo>
                    <a:pt x="17672" y="8503"/>
                    <a:pt x="18071" y="7461"/>
                    <a:pt x="17093" y="7011"/>
                  </a:cubicBezTo>
                  <a:lnTo>
                    <a:pt x="9712" y="4486"/>
                  </a:lnTo>
                  <a:close/>
                  <a:moveTo>
                    <a:pt x="10996" y="6828"/>
                  </a:moveTo>
                  <a:cubicBezTo>
                    <a:pt x="10996" y="6828"/>
                    <a:pt x="14659" y="8115"/>
                    <a:pt x="14659" y="8115"/>
                  </a:cubicBezTo>
                  <a:lnTo>
                    <a:pt x="13424" y="8758"/>
                  </a:lnTo>
                  <a:cubicBezTo>
                    <a:pt x="13238" y="8802"/>
                    <a:pt x="13147" y="8948"/>
                    <a:pt x="13055" y="9085"/>
                  </a:cubicBezTo>
                  <a:lnTo>
                    <a:pt x="12327" y="10366"/>
                  </a:lnTo>
                  <a:lnTo>
                    <a:pt x="10996" y="6828"/>
                  </a:lnTo>
                  <a:close/>
                  <a:moveTo>
                    <a:pt x="8712" y="16546"/>
                  </a:moveTo>
                  <a:lnTo>
                    <a:pt x="12841" y="16546"/>
                  </a:lnTo>
                  <a:cubicBezTo>
                    <a:pt x="12841" y="16546"/>
                    <a:pt x="12841" y="19767"/>
                    <a:pt x="12841" y="19767"/>
                  </a:cubicBezTo>
                  <a:lnTo>
                    <a:pt x="8712" y="19767"/>
                  </a:lnTo>
                  <a:lnTo>
                    <a:pt x="8712" y="16546"/>
                  </a:lnTo>
                  <a:close/>
                </a:path>
              </a:pathLst>
            </a:custGeom>
            <a:solidFill>
              <a:schemeClr val="accent6"/>
            </a:solidFill>
            <a:ln w="12700" cap="flat">
              <a:noFill/>
              <a:miter lim="400000"/>
            </a:ln>
            <a:effectLst/>
          </p:spPr>
          <p:txBody>
            <a:bodyPr wrap="square" lIns="38101" tIns="38101" rIns="38101" bIns="38101" numCol="1" anchor="ctr">
              <a:noAutofit/>
            </a:bodyPr>
            <a:lstStyle/>
            <a:p>
              <a:pPr defTabSz="4571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dirty="0"/>
            </a:p>
          </p:txBody>
        </p:sp>
      </p:grpSp>
      <p:pic>
        <p:nvPicPr>
          <p:cNvPr id="9" name="Picture 8" descr="A picture containing drawing&#10;&#10;Description automatically generated">
            <a:extLst>
              <a:ext uri="{FF2B5EF4-FFF2-40B4-BE49-F238E27FC236}">
                <a16:creationId xmlns:a16="http://schemas.microsoft.com/office/drawing/2014/main" id="{62396761-3DF6-46B1-819D-A600947FE2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3926" y="527681"/>
            <a:ext cx="6944149" cy="1485379"/>
          </a:xfrm>
          <a:prstGeom prst="rect">
            <a:avLst/>
          </a:prstGeom>
        </p:spPr>
      </p:pic>
    </p:spTree>
    <p:extLst>
      <p:ext uri="{BB962C8B-B14F-4D97-AF65-F5344CB8AC3E}">
        <p14:creationId xmlns:p14="http://schemas.microsoft.com/office/powerpoint/2010/main" val="3506168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2" presetClass="entr" presetSubtype="4" decel="100000" fill="hold" nodeType="withEffect">
                                  <p:stCondLst>
                                    <p:cond delay="9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4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8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900" fill="hold"/>
                                        <p:tgtEl>
                                          <p:spTgt spid="14"/>
                                        </p:tgtEl>
                                        <p:attrNameLst>
                                          <p:attrName>ppt_x</p:attrName>
                                        </p:attrNameLst>
                                      </p:cBhvr>
                                      <p:tavLst>
                                        <p:tav tm="0">
                                          <p:val>
                                            <p:strVal val="#ppt_x"/>
                                          </p:val>
                                        </p:tav>
                                        <p:tav tm="100000">
                                          <p:val>
                                            <p:strVal val="#ppt_x"/>
                                          </p:val>
                                        </p:tav>
                                      </p:tavLst>
                                    </p:anim>
                                    <p:anim calcmode="lin" valueType="num">
                                      <p:cBhvr additive="base">
                                        <p:cTn id="32" dur="9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17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ppt_x"/>
                                          </p:val>
                                        </p:tav>
                                        <p:tav tm="100000">
                                          <p:val>
                                            <p:strVal val="#ppt_x"/>
                                          </p:val>
                                        </p:tav>
                                      </p:tavLst>
                                    </p:anim>
                                    <p:anim calcmode="lin" valueType="num">
                                      <p:cBhvr additive="base">
                                        <p:cTn id="36" dur="10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19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21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1000" fill="hold"/>
                                        <p:tgtEl>
                                          <p:spTgt spid="17"/>
                                        </p:tgtEl>
                                        <p:attrNameLst>
                                          <p:attrName>ppt_x</p:attrName>
                                        </p:attrNameLst>
                                      </p:cBhvr>
                                      <p:tavLst>
                                        <p:tav tm="0">
                                          <p:val>
                                            <p:strVal val="#ppt_x"/>
                                          </p:val>
                                        </p:tav>
                                        <p:tav tm="100000">
                                          <p:val>
                                            <p:strVal val="#ppt_x"/>
                                          </p:val>
                                        </p:tav>
                                      </p:tavLst>
                                    </p:anim>
                                    <p:anim calcmode="lin" valueType="num">
                                      <p:cBhvr additive="base">
                                        <p:cTn id="44" dur="10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23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000" fill="hold"/>
                                        <p:tgtEl>
                                          <p:spTgt spid="18"/>
                                        </p:tgtEl>
                                        <p:attrNameLst>
                                          <p:attrName>ppt_x</p:attrName>
                                        </p:attrNameLst>
                                      </p:cBhvr>
                                      <p:tavLst>
                                        <p:tav tm="0">
                                          <p:val>
                                            <p:strVal val="#ppt_x"/>
                                          </p:val>
                                        </p:tav>
                                        <p:tav tm="100000">
                                          <p:val>
                                            <p:strVal val="#ppt_x"/>
                                          </p:val>
                                        </p:tav>
                                      </p:tavLst>
                                    </p:anim>
                                    <p:anim calcmode="lin" valueType="num">
                                      <p:cBhvr additive="base">
                                        <p:cTn id="4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aphical user interface&#10;&#10;Description automatically generated with low confidence">
            <a:extLst>
              <a:ext uri="{FF2B5EF4-FFF2-40B4-BE49-F238E27FC236}">
                <a16:creationId xmlns:a16="http://schemas.microsoft.com/office/drawing/2014/main" id="{FD8D1F3B-4AEA-4E09-A52B-29F91FAD780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7146" b="27146"/>
          <a:stretch>
            <a:fillRect/>
          </a:stretch>
        </p:blipFill>
        <p:spPr/>
      </p:pic>
      <p:pic>
        <p:nvPicPr>
          <p:cNvPr id="3" name="Picture 2">
            <a:extLst>
              <a:ext uri="{FF2B5EF4-FFF2-40B4-BE49-F238E27FC236}">
                <a16:creationId xmlns:a16="http://schemas.microsoft.com/office/drawing/2014/main" id="{07BE3036-1C1A-48FE-A61D-3B2138391D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47" y="-2284857"/>
            <a:ext cx="24380951" cy="18285714"/>
          </a:xfrm>
          <a:prstGeom prst="rect">
            <a:avLst/>
          </a:prstGeom>
        </p:spPr>
      </p:pic>
      <p:sp>
        <p:nvSpPr>
          <p:cNvPr id="24" name="TextBox 23">
            <a:extLst>
              <a:ext uri="{FF2B5EF4-FFF2-40B4-BE49-F238E27FC236}">
                <a16:creationId xmlns:a16="http://schemas.microsoft.com/office/drawing/2014/main" id="{AF040BE4-06DE-4A5B-9DD8-26151E5949E6}"/>
              </a:ext>
            </a:extLst>
          </p:cNvPr>
          <p:cNvSpPr txBox="1"/>
          <p:nvPr/>
        </p:nvSpPr>
        <p:spPr>
          <a:xfrm>
            <a:off x="10856068" y="1395398"/>
            <a:ext cx="10252953"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Get</a:t>
            </a:r>
            <a:r>
              <a:rPr kumimoji="0" lang="en-US" sz="8000" b="1" i="0" u="none" strike="noStrike" kern="1200" cap="none" spc="0" normalizeH="0" noProof="0" dirty="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 special </a:t>
            </a:r>
            <a:r>
              <a:rPr lang="en-US" sz="8000" b="1"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FCA</a:t>
            </a:r>
            <a:r>
              <a:rPr kumimoji="0" lang="en-US" sz="8000" b="1" i="0" u="none" strike="noStrike" kern="1200" cap="none" spc="0" normalizeH="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 p</a:t>
            </a:r>
            <a:r>
              <a:rPr kumimoji="0" lang="en-US" sz="8000" b="1" i="0" u="none" strike="noStrike" kern="1200" cap="none" spc="0" normalizeH="0" baseline="0" noProof="0" dirty="0">
                <a:ln>
                  <a:noFill/>
                </a:ln>
                <a:solidFill>
                  <a:srgbClr val="FFFFFF"/>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ricing</a:t>
            </a:r>
            <a:r>
              <a:rPr kumimoji="0" lang="en-US" sz="8000" b="1" i="0" u="none" strike="noStrike" kern="1200" cap="none" spc="0" normalizeH="0" baseline="0" noProof="0" dirty="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 and start building better</a:t>
            </a:r>
            <a:r>
              <a:rPr kumimoji="0" lang="en-US" sz="8000" b="1" i="0" u="none" strike="noStrike" kern="1200" cap="none" spc="0" normalizeH="0" noProof="0" dirty="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 relationships!</a:t>
            </a:r>
            <a:endParaRPr kumimoji="0" lang="en-US" sz="8000" b="1" i="0" u="none" strike="noStrike" kern="1200" cap="none" spc="0" normalizeH="0" baseline="0" noProof="0" dirty="0">
              <a:ln>
                <a:noFill/>
              </a:ln>
              <a:solidFill>
                <a:srgbClr val="172144"/>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5" name="Rectangle: Rounded Corners 24">
            <a:extLst>
              <a:ext uri="{FF2B5EF4-FFF2-40B4-BE49-F238E27FC236}">
                <a16:creationId xmlns:a16="http://schemas.microsoft.com/office/drawing/2014/main" id="{67C9428F-12CE-4C86-AE4B-2D47355AD960}"/>
              </a:ext>
            </a:extLst>
          </p:cNvPr>
          <p:cNvSpPr/>
          <p:nvPr/>
        </p:nvSpPr>
        <p:spPr>
          <a:xfrm>
            <a:off x="11050621" y="6975987"/>
            <a:ext cx="7889990" cy="3200402"/>
          </a:xfrm>
          <a:prstGeom prst="roundRect">
            <a:avLst>
              <a:gd name="adj" fmla="val 16954"/>
            </a:avLst>
          </a:prstGeom>
          <a:solidFill>
            <a:srgbClr val="FFFFFF"/>
          </a:solidFill>
          <a:ln>
            <a:noFill/>
          </a:ln>
          <a:effectLst>
            <a:outerShdw blurRad="787400" dist="38100" dir="5400000" algn="t" rotWithShape="0">
              <a:schemeClr val="accent5">
                <a:lumMod val="60000"/>
                <a:lumOff val="40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AD059E02-77D9-45E6-8921-526AD620A048}"/>
              </a:ext>
            </a:extLst>
          </p:cNvPr>
          <p:cNvSpPr txBox="1"/>
          <p:nvPr/>
        </p:nvSpPr>
        <p:spPr>
          <a:xfrm>
            <a:off x="14949850" y="7298915"/>
            <a:ext cx="3805078" cy="2554545"/>
          </a:xfrm>
          <a:prstGeom prst="rect">
            <a:avLst/>
          </a:prstGeom>
          <a:noFill/>
        </p:spPr>
        <p:txBody>
          <a:bodyPr wrap="square" rtlCol="0" anchor="t">
            <a:spAutoFit/>
          </a:bodyPr>
          <a:lstStyle/>
          <a:p>
            <a:pPr marL="0" marR="0" lvl="0" indent="0" algn="l" defTabSz="457200" rtl="0" eaLnBrk="1" fontAlgn="auto" latinLnBrk="0" hangingPunct="1">
              <a:spcBef>
                <a:spcPts val="0"/>
              </a:spcBef>
              <a:spcAft>
                <a:spcPts val="0"/>
              </a:spcAft>
              <a:buClrTx/>
              <a:buSzTx/>
              <a:buFontTx/>
              <a:buNone/>
              <a:tabLst/>
              <a:defRPr/>
            </a:pPr>
            <a:r>
              <a:rPr lang="en-US" sz="3200" b="1" dirty="0">
                <a:solidFill>
                  <a:srgbClr val="172144">
                    <a:lumMod val="90000"/>
                    <a:lumOff val="10000"/>
                  </a:srgbClr>
                </a:solidFill>
                <a:latin typeface="Century Gothic"/>
              </a:rPr>
              <a:t>Fast, Flexible and easy-to-use</a:t>
            </a:r>
            <a:br>
              <a:rPr lang="en-US" sz="3200" b="1" dirty="0">
                <a:solidFill>
                  <a:srgbClr val="172144">
                    <a:lumMod val="90000"/>
                    <a:lumOff val="10000"/>
                  </a:srgbClr>
                </a:solidFill>
                <a:latin typeface="Century Gothic"/>
              </a:rPr>
            </a:br>
            <a:r>
              <a:rPr lang="en-US" sz="2400" dirty="0"/>
              <a:t>Sell more vehicles, more profitably, while improving your customers’ buying experience.</a:t>
            </a:r>
            <a:endParaRPr kumimoji="0" lang="en-US" sz="2400" b="0" i="0" u="none" strike="noStrike" kern="1200" cap="none" spc="0" normalizeH="0" baseline="0" noProof="0" dirty="0">
              <a:ln>
                <a:noFill/>
              </a:ln>
              <a:solidFill>
                <a:srgbClr val="172144">
                  <a:lumMod val="90000"/>
                  <a:lumOff val="10000"/>
                </a:srgbClr>
              </a:solidFill>
              <a:effectLst/>
              <a:uLnTx/>
              <a:uFillTx/>
              <a:latin typeface="Calibri"/>
            </a:endParaRPr>
          </a:p>
        </p:txBody>
      </p:sp>
      <p:sp>
        <p:nvSpPr>
          <p:cNvPr id="34" name="TextBox 33">
            <a:extLst>
              <a:ext uri="{FF2B5EF4-FFF2-40B4-BE49-F238E27FC236}">
                <a16:creationId xmlns:a16="http://schemas.microsoft.com/office/drawing/2014/main" id="{4B4B5DFB-2A56-4303-90C1-CF488517E6EE}"/>
              </a:ext>
            </a:extLst>
          </p:cNvPr>
          <p:cNvSpPr txBox="1"/>
          <p:nvPr/>
        </p:nvSpPr>
        <p:spPr>
          <a:xfrm>
            <a:off x="654002" y="12515671"/>
            <a:ext cx="6115820" cy="1200329"/>
          </a:xfrm>
          <a:prstGeom prst="rect">
            <a:avLst/>
          </a:prstGeom>
          <a:noFill/>
        </p:spPr>
        <p:txBody>
          <a:bodyPr wrap="square" rtlCol="0">
            <a:spAutoFit/>
          </a:bodyPr>
          <a:lstStyle/>
          <a:p>
            <a:pPr>
              <a:defRPr/>
            </a:pPr>
            <a:r>
              <a:rPr lang="en-US" dirty="0">
                <a:solidFill>
                  <a:srgbClr val="172144">
                    <a:alpha val="48000"/>
                  </a:srgbClr>
                </a:solidFill>
                <a:latin typeface="Calibri"/>
              </a:rPr>
              <a:t>800-322-9034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2144">
                    <a:alpha val="48000"/>
                  </a:srgbClr>
                </a:solidFill>
                <a:effectLst/>
                <a:uLnTx/>
                <a:uFillTx/>
                <a:latin typeface="Calibri"/>
                <a:ea typeface="+mn-ea"/>
                <a:cs typeface="+mn-cs"/>
                <a:hlinkClick r:id="rId4"/>
              </a:rPr>
              <a:t>www.promaxunlimited.com</a:t>
            </a:r>
            <a:endParaRPr kumimoji="0" lang="en-US" sz="1800" b="0" i="0" u="none" strike="noStrike" kern="1200" cap="none" spc="0" normalizeH="0" baseline="0" noProof="0" dirty="0">
              <a:ln>
                <a:noFill/>
              </a:ln>
              <a:solidFill>
                <a:srgbClr val="172144">
                  <a:alpha val="48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172144">
                    <a:alpha val="48000"/>
                  </a:srgbClr>
                </a:solidFill>
                <a:latin typeface="Calibri"/>
              </a:rPr>
              <a:t>sales@promaxunlimited.com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2144">
                  <a:alpha val="48000"/>
                </a:srgbClr>
              </a:solidFill>
              <a:effectLst/>
              <a:uLnTx/>
              <a:uFillTx/>
              <a:latin typeface="Calibri"/>
              <a:ea typeface="+mn-ea"/>
              <a:cs typeface="+mn-cs"/>
            </a:endParaRPr>
          </a:p>
        </p:txBody>
      </p:sp>
      <p:sp>
        <p:nvSpPr>
          <p:cNvPr id="37" name="Slide Number Placeholder 5">
            <a:extLst>
              <a:ext uri="{FF2B5EF4-FFF2-40B4-BE49-F238E27FC236}">
                <a16:creationId xmlns:a16="http://schemas.microsoft.com/office/drawing/2014/main" id="{57321C71-C7AA-42A8-80E4-F037F1F30447}"/>
              </a:ext>
            </a:extLst>
          </p:cNvPr>
          <p:cNvSpPr txBox="1">
            <a:spLocks/>
          </p:cNvSpPr>
          <p:nvPr/>
        </p:nvSpPr>
        <p:spPr>
          <a:xfrm>
            <a:off x="329437" y="6566619"/>
            <a:ext cx="324565" cy="582761"/>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172144"/>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Picture 9">
            <a:extLst>
              <a:ext uri="{FF2B5EF4-FFF2-40B4-BE49-F238E27FC236}">
                <a16:creationId xmlns:a16="http://schemas.microsoft.com/office/drawing/2014/main" id="{36BE23AB-282E-483B-82D2-E143EDDB69A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822511" y="7429348"/>
            <a:ext cx="2749990" cy="2231876"/>
          </a:xfrm>
          <a:prstGeom prst="rect">
            <a:avLst/>
          </a:prstGeom>
        </p:spPr>
      </p:pic>
      <p:sp>
        <p:nvSpPr>
          <p:cNvPr id="11" name="Rectangle: Rounded Corners 10">
            <a:extLst>
              <a:ext uri="{FF2B5EF4-FFF2-40B4-BE49-F238E27FC236}">
                <a16:creationId xmlns:a16="http://schemas.microsoft.com/office/drawing/2014/main" id="{213EE31C-7437-40CB-B261-36FA5E8B6A20}"/>
              </a:ext>
            </a:extLst>
          </p:cNvPr>
          <p:cNvSpPr/>
          <p:nvPr/>
        </p:nvSpPr>
        <p:spPr>
          <a:xfrm>
            <a:off x="12680433" y="11148889"/>
            <a:ext cx="4630366" cy="907254"/>
          </a:xfrm>
          <a:prstGeom prst="roundRect">
            <a:avLst/>
          </a:prstGeom>
          <a:solidFill>
            <a:srgbClr val="1721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929D384-40BE-42C4-B733-352BDA24EB6E}"/>
              </a:ext>
            </a:extLst>
          </p:cNvPr>
          <p:cNvSpPr txBox="1"/>
          <p:nvPr/>
        </p:nvSpPr>
        <p:spPr>
          <a:xfrm>
            <a:off x="13251293" y="11341193"/>
            <a:ext cx="3488647" cy="584775"/>
          </a:xfrm>
          <a:prstGeom prst="rect">
            <a:avLst/>
          </a:prstGeom>
          <a:noFill/>
        </p:spPr>
        <p:txBody>
          <a:bodyPr wrap="none" rtlCol="0">
            <a:spAutoFit/>
          </a:bodyPr>
          <a:lstStyle/>
          <a:p>
            <a:pPr algn="ctr"/>
            <a:r>
              <a:rPr lang="en-US" sz="3200" b="1" dirty="0">
                <a:solidFill>
                  <a:schemeClr val="bg1"/>
                </a:solidFill>
              </a:rPr>
              <a:t>Contact Us Today!</a:t>
            </a:r>
          </a:p>
        </p:txBody>
      </p:sp>
    </p:spTree>
    <p:extLst>
      <p:ext uri="{BB962C8B-B14F-4D97-AF65-F5344CB8AC3E}">
        <p14:creationId xmlns:p14="http://schemas.microsoft.com/office/powerpoint/2010/main" val="16765352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84000">
                                      <p:stCondLst>
                                        <p:cond delay="200"/>
                                      </p:stCondLst>
                                      <p:childTnLst>
                                        <p:set>
                                          <p:cBhvr>
                                            <p:cTn id="6" dur="1" fill="hold">
                                              <p:stCondLst>
                                                <p:cond delay="0"/>
                                              </p:stCondLst>
                                            </p:cTn>
                                            <p:tgtEl>
                                              <p:spTgt spid="24"/>
                                            </p:tgtEl>
                                            <p:attrNameLst>
                                              <p:attrName>style.visibility</p:attrName>
                                            </p:attrNameLst>
                                          </p:cBhvr>
                                          <p:to>
                                            <p:strVal val="visible"/>
                                          </p:to>
                                        </p:set>
                                        <p:anim calcmode="lin" valueType="num" p14:bounceEnd="84000">
                                          <p:cBhvr additive="base">
                                            <p:cTn id="7" dur="2500" fill="hold"/>
                                            <p:tgtEl>
                                              <p:spTgt spid="24"/>
                                            </p:tgtEl>
                                            <p:attrNameLst>
                                              <p:attrName>ppt_x</p:attrName>
                                            </p:attrNameLst>
                                          </p:cBhvr>
                                          <p:tavLst>
                                            <p:tav tm="0">
                                              <p:val>
                                                <p:strVal val="1+#ppt_w/2"/>
                                              </p:val>
                                            </p:tav>
                                            <p:tav tm="100000">
                                              <p:val>
                                                <p:strVal val="#ppt_x"/>
                                              </p:val>
                                            </p:tav>
                                          </p:tavLst>
                                        </p:anim>
                                        <p:anim calcmode="lin" valueType="num" p14:bounceEnd="84000">
                                          <p:cBhvr additive="base">
                                            <p:cTn id="8" dur="2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84000">
                                      <p:stCondLst>
                                        <p:cond delay="300"/>
                                      </p:stCondLst>
                                      <p:childTnLst>
                                        <p:set>
                                          <p:cBhvr>
                                            <p:cTn id="10" dur="1" fill="hold">
                                              <p:stCondLst>
                                                <p:cond delay="0"/>
                                              </p:stCondLst>
                                            </p:cTn>
                                            <p:tgtEl>
                                              <p:spTgt spid="25"/>
                                            </p:tgtEl>
                                            <p:attrNameLst>
                                              <p:attrName>style.visibility</p:attrName>
                                            </p:attrNameLst>
                                          </p:cBhvr>
                                          <p:to>
                                            <p:strVal val="visible"/>
                                          </p:to>
                                        </p:set>
                                        <p:anim calcmode="lin" valueType="num" p14:bounceEnd="84000">
                                          <p:cBhvr additive="base">
                                            <p:cTn id="11" dur="2500" fill="hold"/>
                                            <p:tgtEl>
                                              <p:spTgt spid="25"/>
                                            </p:tgtEl>
                                            <p:attrNameLst>
                                              <p:attrName>ppt_x</p:attrName>
                                            </p:attrNameLst>
                                          </p:cBhvr>
                                          <p:tavLst>
                                            <p:tav tm="0">
                                              <p:val>
                                                <p:strVal val="1+#ppt_w/2"/>
                                              </p:val>
                                            </p:tav>
                                            <p:tav tm="100000">
                                              <p:val>
                                                <p:strVal val="#ppt_x"/>
                                              </p:val>
                                            </p:tav>
                                          </p:tavLst>
                                        </p:anim>
                                        <p:anim calcmode="lin" valueType="num" p14:bounceEnd="84000">
                                          <p:cBhvr additive="base">
                                            <p:cTn id="12" dur="2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84000">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14:bounceEnd="84000">
                                          <p:cBhvr additive="base">
                                            <p:cTn id="15" dur="2500" fill="hold"/>
                                            <p:tgtEl>
                                              <p:spTgt spid="13"/>
                                            </p:tgtEl>
                                            <p:attrNameLst>
                                              <p:attrName>ppt_x</p:attrName>
                                            </p:attrNameLst>
                                          </p:cBhvr>
                                          <p:tavLst>
                                            <p:tav tm="0">
                                              <p:val>
                                                <p:strVal val="1+#ppt_w/2"/>
                                              </p:val>
                                            </p:tav>
                                            <p:tav tm="100000">
                                              <p:val>
                                                <p:strVal val="#ppt_x"/>
                                              </p:val>
                                            </p:tav>
                                          </p:tavLst>
                                        </p:anim>
                                        <p:anim calcmode="lin" valueType="num" p14:bounceEnd="84000">
                                          <p:cBhvr additive="base">
                                            <p:cTn id="16" dur="2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84000">
                                      <p:stCondLst>
                                        <p:cond delay="700"/>
                                      </p:stCondLst>
                                      <p:childTnLst>
                                        <p:set>
                                          <p:cBhvr>
                                            <p:cTn id="18" dur="1" fill="hold">
                                              <p:stCondLst>
                                                <p:cond delay="0"/>
                                              </p:stCondLst>
                                            </p:cTn>
                                            <p:tgtEl>
                                              <p:spTgt spid="34"/>
                                            </p:tgtEl>
                                            <p:attrNameLst>
                                              <p:attrName>style.visibility</p:attrName>
                                            </p:attrNameLst>
                                          </p:cBhvr>
                                          <p:to>
                                            <p:strVal val="visible"/>
                                          </p:to>
                                        </p:set>
                                        <p:anim calcmode="lin" valueType="num" p14:bounceEnd="84000">
                                          <p:cBhvr additive="base">
                                            <p:cTn id="19" dur="2500" fill="hold"/>
                                            <p:tgtEl>
                                              <p:spTgt spid="34"/>
                                            </p:tgtEl>
                                            <p:attrNameLst>
                                              <p:attrName>ppt_x</p:attrName>
                                            </p:attrNameLst>
                                          </p:cBhvr>
                                          <p:tavLst>
                                            <p:tav tm="0">
                                              <p:val>
                                                <p:strVal val="1+#ppt_w/2"/>
                                              </p:val>
                                            </p:tav>
                                            <p:tav tm="100000">
                                              <p:val>
                                                <p:strVal val="#ppt_x"/>
                                              </p:val>
                                            </p:tav>
                                          </p:tavLst>
                                        </p:anim>
                                        <p:anim calcmode="lin" valueType="num" p14:bounceEnd="84000">
                                          <p:cBhvr additive="base">
                                            <p:cTn id="20" dur="2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84000">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14:bounceEnd="84000">
                                          <p:cBhvr additive="base">
                                            <p:cTn id="23" dur="2500" fill="hold"/>
                                            <p:tgtEl>
                                              <p:spTgt spid="10"/>
                                            </p:tgtEl>
                                            <p:attrNameLst>
                                              <p:attrName>ppt_x</p:attrName>
                                            </p:attrNameLst>
                                          </p:cBhvr>
                                          <p:tavLst>
                                            <p:tav tm="0">
                                              <p:val>
                                                <p:strVal val="1+#ppt_w/2"/>
                                              </p:val>
                                            </p:tav>
                                            <p:tav tm="100000">
                                              <p:val>
                                                <p:strVal val="#ppt_x"/>
                                              </p:val>
                                            </p:tav>
                                          </p:tavLst>
                                        </p:anim>
                                        <p:anim calcmode="lin" valueType="num" p14:bounceEnd="84000">
                                          <p:cBhvr additive="base">
                                            <p:cTn id="24" dur="2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84000">
                                      <p:stCondLst>
                                        <p:cond delay="300"/>
                                      </p:stCondLst>
                                      <p:childTnLst>
                                        <p:set>
                                          <p:cBhvr>
                                            <p:cTn id="26" dur="1" fill="hold">
                                              <p:stCondLst>
                                                <p:cond delay="0"/>
                                              </p:stCondLst>
                                            </p:cTn>
                                            <p:tgtEl>
                                              <p:spTgt spid="11"/>
                                            </p:tgtEl>
                                            <p:attrNameLst>
                                              <p:attrName>style.visibility</p:attrName>
                                            </p:attrNameLst>
                                          </p:cBhvr>
                                          <p:to>
                                            <p:strVal val="visible"/>
                                          </p:to>
                                        </p:set>
                                        <p:anim calcmode="lin" valueType="num" p14:bounceEnd="84000">
                                          <p:cBhvr additive="base">
                                            <p:cTn id="27" dur="2500" fill="hold"/>
                                            <p:tgtEl>
                                              <p:spTgt spid="11"/>
                                            </p:tgtEl>
                                            <p:attrNameLst>
                                              <p:attrName>ppt_x</p:attrName>
                                            </p:attrNameLst>
                                          </p:cBhvr>
                                          <p:tavLst>
                                            <p:tav tm="0">
                                              <p:val>
                                                <p:strVal val="1+#ppt_w/2"/>
                                              </p:val>
                                            </p:tav>
                                            <p:tav tm="100000">
                                              <p:val>
                                                <p:strVal val="#ppt_x"/>
                                              </p:val>
                                            </p:tav>
                                          </p:tavLst>
                                        </p:anim>
                                        <p:anim calcmode="lin" valueType="num" p14:bounceEnd="84000">
                                          <p:cBhvr additive="base">
                                            <p:cTn id="28" dur="2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84000">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14:bounceEnd="84000">
                                          <p:cBhvr additive="base">
                                            <p:cTn id="31" dur="2500" fill="hold"/>
                                            <p:tgtEl>
                                              <p:spTgt spid="12"/>
                                            </p:tgtEl>
                                            <p:attrNameLst>
                                              <p:attrName>ppt_x</p:attrName>
                                            </p:attrNameLst>
                                          </p:cBhvr>
                                          <p:tavLst>
                                            <p:tav tm="0">
                                              <p:val>
                                                <p:strVal val="1+#ppt_w/2"/>
                                              </p:val>
                                            </p:tav>
                                            <p:tav tm="100000">
                                              <p:val>
                                                <p:strVal val="#ppt_x"/>
                                              </p:val>
                                            </p:tav>
                                          </p:tavLst>
                                        </p:anim>
                                        <p:anim calcmode="lin" valueType="num" p14:bounceEnd="84000">
                                          <p:cBhvr additive="base">
                                            <p:cTn id="32" dur="2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13" grpId="0"/>
          <p:bldP spid="34" grpId="0"/>
          <p:bldP spid="11"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0" fill="hold"/>
                                            <p:tgtEl>
                                              <p:spTgt spid="24"/>
                                            </p:tgtEl>
                                            <p:attrNameLst>
                                              <p:attrName>ppt_x</p:attrName>
                                            </p:attrNameLst>
                                          </p:cBhvr>
                                          <p:tavLst>
                                            <p:tav tm="0">
                                              <p:val>
                                                <p:strVal val="1+#ppt_w/2"/>
                                              </p:val>
                                            </p:tav>
                                            <p:tav tm="100000">
                                              <p:val>
                                                <p:strVal val="#ppt_x"/>
                                              </p:val>
                                            </p:tav>
                                          </p:tavLst>
                                        </p:anim>
                                        <p:anim calcmode="lin" valueType="num">
                                          <p:cBhvr additive="base">
                                            <p:cTn id="8" dur="2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500" fill="hold"/>
                                            <p:tgtEl>
                                              <p:spTgt spid="25"/>
                                            </p:tgtEl>
                                            <p:attrNameLst>
                                              <p:attrName>ppt_x</p:attrName>
                                            </p:attrNameLst>
                                          </p:cBhvr>
                                          <p:tavLst>
                                            <p:tav tm="0">
                                              <p:val>
                                                <p:strVal val="1+#ppt_w/2"/>
                                              </p:val>
                                            </p:tav>
                                            <p:tav tm="100000">
                                              <p:val>
                                                <p:strVal val="#ppt_x"/>
                                              </p:val>
                                            </p:tav>
                                          </p:tavLst>
                                        </p:anim>
                                        <p:anim calcmode="lin" valueType="num">
                                          <p:cBhvr additive="base">
                                            <p:cTn id="12" dur="2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0" fill="hold"/>
                                            <p:tgtEl>
                                              <p:spTgt spid="13"/>
                                            </p:tgtEl>
                                            <p:attrNameLst>
                                              <p:attrName>ppt_x</p:attrName>
                                            </p:attrNameLst>
                                          </p:cBhvr>
                                          <p:tavLst>
                                            <p:tav tm="0">
                                              <p:val>
                                                <p:strVal val="1+#ppt_w/2"/>
                                              </p:val>
                                            </p:tav>
                                            <p:tav tm="100000">
                                              <p:val>
                                                <p:strVal val="#ppt_x"/>
                                              </p:val>
                                            </p:tav>
                                          </p:tavLst>
                                        </p:anim>
                                        <p:anim calcmode="lin" valueType="num">
                                          <p:cBhvr additive="base">
                                            <p:cTn id="16" dur="2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2500" fill="hold"/>
                                            <p:tgtEl>
                                              <p:spTgt spid="34"/>
                                            </p:tgtEl>
                                            <p:attrNameLst>
                                              <p:attrName>ppt_x</p:attrName>
                                            </p:attrNameLst>
                                          </p:cBhvr>
                                          <p:tavLst>
                                            <p:tav tm="0">
                                              <p:val>
                                                <p:strVal val="1+#ppt_w/2"/>
                                              </p:val>
                                            </p:tav>
                                            <p:tav tm="100000">
                                              <p:val>
                                                <p:strVal val="#ppt_x"/>
                                              </p:val>
                                            </p:tav>
                                          </p:tavLst>
                                        </p:anim>
                                        <p:anim calcmode="lin" valueType="num">
                                          <p:cBhvr additive="base">
                                            <p:cTn id="20" dur="2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500" fill="hold"/>
                                            <p:tgtEl>
                                              <p:spTgt spid="10"/>
                                            </p:tgtEl>
                                            <p:attrNameLst>
                                              <p:attrName>ppt_x</p:attrName>
                                            </p:attrNameLst>
                                          </p:cBhvr>
                                          <p:tavLst>
                                            <p:tav tm="0">
                                              <p:val>
                                                <p:strVal val="1+#ppt_w/2"/>
                                              </p:val>
                                            </p:tav>
                                            <p:tav tm="100000">
                                              <p:val>
                                                <p:strVal val="#ppt_x"/>
                                              </p:val>
                                            </p:tav>
                                          </p:tavLst>
                                        </p:anim>
                                        <p:anim calcmode="lin" valueType="num">
                                          <p:cBhvr additive="base">
                                            <p:cTn id="24" dur="2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0" fill="hold"/>
                                            <p:tgtEl>
                                              <p:spTgt spid="11"/>
                                            </p:tgtEl>
                                            <p:attrNameLst>
                                              <p:attrName>ppt_x</p:attrName>
                                            </p:attrNameLst>
                                          </p:cBhvr>
                                          <p:tavLst>
                                            <p:tav tm="0">
                                              <p:val>
                                                <p:strVal val="1+#ppt_w/2"/>
                                              </p:val>
                                            </p:tav>
                                            <p:tav tm="100000">
                                              <p:val>
                                                <p:strVal val="#ppt_x"/>
                                              </p:val>
                                            </p:tav>
                                          </p:tavLst>
                                        </p:anim>
                                        <p:anim calcmode="lin" valueType="num">
                                          <p:cBhvr additive="base">
                                            <p:cTn id="28" dur="2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0" fill="hold"/>
                                            <p:tgtEl>
                                              <p:spTgt spid="12"/>
                                            </p:tgtEl>
                                            <p:attrNameLst>
                                              <p:attrName>ppt_x</p:attrName>
                                            </p:attrNameLst>
                                          </p:cBhvr>
                                          <p:tavLst>
                                            <p:tav tm="0">
                                              <p:val>
                                                <p:strVal val="1+#ppt_w/2"/>
                                              </p:val>
                                            </p:tav>
                                            <p:tav tm="100000">
                                              <p:val>
                                                <p:strVal val="#ppt_x"/>
                                              </p:val>
                                            </p:tav>
                                          </p:tavLst>
                                        </p:anim>
                                        <p:anim calcmode="lin" valueType="num">
                                          <p:cBhvr additive="base">
                                            <p:cTn id="32" dur="2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13" grpId="0"/>
          <p:bldP spid="34" grpId="0"/>
          <p:bldP spid="11" grpId="0" animBg="1"/>
          <p:bldP spid="12"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90757" y="6129960"/>
            <a:ext cx="15691555" cy="2715760"/>
            <a:chOff x="3005667" y="2311973"/>
            <a:chExt cx="5884333" cy="724121"/>
          </a:xfrm>
        </p:grpSpPr>
        <p:grpSp>
          <p:nvGrpSpPr>
            <p:cNvPr id="3" name="Group 2"/>
            <p:cNvGrpSpPr/>
            <p:nvPr/>
          </p:nvGrpSpPr>
          <p:grpSpPr>
            <a:xfrm>
              <a:off x="3005667" y="2311973"/>
              <a:ext cx="5884333" cy="624417"/>
              <a:chOff x="3005667" y="2311973"/>
              <a:chExt cx="5884333" cy="624417"/>
            </a:xfrm>
          </p:grpSpPr>
          <p:sp>
            <p:nvSpPr>
              <p:cNvPr id="30666" name="Shape 30666"/>
              <p:cNvSpPr/>
              <p:nvPr/>
            </p:nvSpPr>
            <p:spPr>
              <a:xfrm>
                <a:off x="3005667" y="2311973"/>
                <a:ext cx="5884333" cy="302358"/>
              </a:xfrm>
              <a:prstGeom prst="rect">
                <a:avLst/>
              </a:prstGeom>
              <a:ln w="12700">
                <a:miter lim="400000"/>
              </a:ln>
              <a:extLst>
                <a:ext uri="{C572A759-6A51-4108-AA02-DFA0A04FC94B}">
                  <ma14:wrappingTextBoxFlag xmlns="" xmlns:ma14="http://schemas.microsoft.com/office/mac/drawingml/2011/main" val="1"/>
                </a:ext>
              </a:extLst>
            </p:spPr>
            <p:txBody>
              <a:bodyPr wrap="square" lIns="50803" tIns="50803" rIns="50803" bIns="50803">
                <a:spAutoFit/>
              </a:bodyPr>
              <a:lstStyle>
                <a:lvl1pPr algn="l">
                  <a:lnSpc>
                    <a:spcPct val="60000"/>
                  </a:lnSpc>
                  <a:spcBef>
                    <a:spcPts val="800"/>
                  </a:spcBef>
                  <a:defRPr sz="10000">
                    <a:solidFill>
                      <a:srgbClr val="0085AD"/>
                    </a:solidFill>
                    <a:latin typeface="Geomanist Ultra"/>
                    <a:ea typeface="Geomanist Ultra"/>
                    <a:cs typeface="Geomanist Ultra"/>
                    <a:sym typeface="Geomanist Ultra"/>
                  </a:defRPr>
                </a:lvl1pPr>
              </a:lstStyle>
              <a:p>
                <a:pPr algn="ctr"/>
                <a:r>
                  <a:rPr lang="en-US" sz="10003" dirty="0">
                    <a:solidFill>
                      <a:schemeClr val="accent1"/>
                    </a:solidFill>
                  </a:rPr>
                  <a:t>THE COMPLETE SOLUTION</a:t>
                </a:r>
                <a:endParaRPr sz="10003" dirty="0">
                  <a:solidFill>
                    <a:schemeClr val="accent1"/>
                  </a:solidFill>
                </a:endParaRPr>
              </a:p>
            </p:txBody>
          </p:sp>
          <p:sp>
            <p:nvSpPr>
              <p:cNvPr id="30667" name="Shape 30667"/>
              <p:cNvSpPr/>
              <p:nvPr/>
            </p:nvSpPr>
            <p:spPr>
              <a:xfrm>
                <a:off x="4047533" y="2828405"/>
                <a:ext cx="3800600" cy="107985"/>
              </a:xfrm>
              <a:prstGeom prst="rect">
                <a:avLst/>
              </a:prstGeom>
              <a:ln w="12700">
                <a:miter lim="400000"/>
              </a:ln>
              <a:extLst>
                <a:ext uri="{C572A759-6A51-4108-AA02-DFA0A04FC94B}">
                  <ma14:wrappingTextBoxFlag xmlns="" xmlns:ma14="http://schemas.microsoft.com/office/mac/drawingml/2011/main" val="1"/>
                </a:ext>
              </a:extLst>
            </p:spPr>
            <p:txBody>
              <a:bodyPr lIns="50803" tIns="50803" rIns="50803" bIns="50803">
                <a:spAutoFit/>
              </a:bodyPr>
              <a:lstStyle>
                <a:lvl1pPr algn="l">
                  <a:lnSpc>
                    <a:spcPct val="60000"/>
                  </a:lnSpc>
                  <a:spcBef>
                    <a:spcPts val="800"/>
                  </a:spcBef>
                  <a:defRPr sz="2500">
                    <a:solidFill>
                      <a:srgbClr val="4C6077"/>
                    </a:solidFill>
                    <a:latin typeface="Geomanist Regular"/>
                    <a:ea typeface="Geomanist Regular"/>
                    <a:cs typeface="Geomanist Regular"/>
                    <a:sym typeface="Geomanist Regular"/>
                  </a:defRPr>
                </a:lvl1pPr>
              </a:lstStyle>
              <a:p>
                <a:pPr algn="ctr"/>
                <a:r>
                  <a:rPr lang="en-US" sz="2933" b="1" dirty="0">
                    <a:solidFill>
                      <a:srgbClr val="FFFFFF"/>
                    </a:solidFill>
                  </a:rPr>
                  <a:t>COMPLETE FRONT END SOFTWARE FOR YOUR DEALERSHIP</a:t>
                </a:r>
                <a:endParaRPr sz="2933" b="1" dirty="0">
                  <a:solidFill>
                    <a:srgbClr val="FFFFFF"/>
                  </a:solidFill>
                </a:endParaRPr>
              </a:p>
            </p:txBody>
          </p:sp>
        </p:grpSp>
        <p:grpSp>
          <p:nvGrpSpPr>
            <p:cNvPr id="30674" name="Group 30674"/>
            <p:cNvGrpSpPr/>
            <p:nvPr/>
          </p:nvGrpSpPr>
          <p:grpSpPr>
            <a:xfrm>
              <a:off x="5358706" y="2954027"/>
              <a:ext cx="1072219" cy="82067"/>
              <a:chOff x="6006014" y="322698"/>
              <a:chExt cx="2859245" cy="218842"/>
            </a:xfrm>
          </p:grpSpPr>
          <p:sp>
            <p:nvSpPr>
              <p:cNvPr id="30668" name="Shape 30668"/>
              <p:cNvSpPr/>
              <p:nvPr/>
            </p:nvSpPr>
            <p:spPr>
              <a:xfrm>
                <a:off x="6006014" y="322698"/>
                <a:ext cx="423178" cy="218842"/>
              </a:xfrm>
              <a:prstGeom prst="rect">
                <a:avLst/>
              </a:prstGeom>
              <a:solidFill>
                <a:schemeClr val="accent1"/>
              </a:solidFill>
              <a:ln w="12700" cap="flat">
                <a:noFill/>
                <a:miter lim="400000"/>
              </a:ln>
              <a:effectLst/>
            </p:spPr>
            <p:txBody>
              <a:bodyPr wrap="square" lIns="50803" tIns="50803" rIns="50803" bIns="50803" numCol="1" anchor="ctr">
                <a:noAutofit/>
              </a:bodyPr>
              <a:lstStyle/>
              <a:p>
                <a:pPr algn="ctr">
                  <a:defRPr sz="3200">
                    <a:solidFill>
                      <a:srgbClr val="FFFFFF"/>
                    </a:solidFill>
                  </a:defRPr>
                </a:pPr>
                <a:endParaRPr sz="3200"/>
              </a:p>
            </p:txBody>
          </p:sp>
          <p:sp>
            <p:nvSpPr>
              <p:cNvPr id="30669" name="Shape 30669"/>
              <p:cNvSpPr/>
              <p:nvPr/>
            </p:nvSpPr>
            <p:spPr>
              <a:xfrm>
                <a:off x="6493226" y="322698"/>
                <a:ext cx="423178" cy="218842"/>
              </a:xfrm>
              <a:prstGeom prst="rect">
                <a:avLst/>
              </a:prstGeom>
              <a:solidFill>
                <a:schemeClr val="accent2"/>
              </a:solidFill>
              <a:ln w="12700" cap="flat">
                <a:noFill/>
                <a:miter lim="400000"/>
              </a:ln>
              <a:effectLst/>
            </p:spPr>
            <p:txBody>
              <a:bodyPr wrap="square" lIns="50803" tIns="50803" rIns="50803" bIns="50803" numCol="1" anchor="ctr">
                <a:noAutofit/>
              </a:bodyPr>
              <a:lstStyle/>
              <a:p>
                <a:pPr algn="ctr">
                  <a:defRPr sz="3200">
                    <a:solidFill>
                      <a:srgbClr val="FFFFFF"/>
                    </a:solidFill>
                  </a:defRPr>
                </a:pPr>
                <a:endParaRPr sz="3200"/>
              </a:p>
            </p:txBody>
          </p:sp>
          <p:sp>
            <p:nvSpPr>
              <p:cNvPr id="30670" name="Shape 30670"/>
              <p:cNvSpPr/>
              <p:nvPr/>
            </p:nvSpPr>
            <p:spPr>
              <a:xfrm>
                <a:off x="6980441" y="322698"/>
                <a:ext cx="423178" cy="218842"/>
              </a:xfrm>
              <a:prstGeom prst="rect">
                <a:avLst/>
              </a:prstGeom>
              <a:solidFill>
                <a:schemeClr val="accent3"/>
              </a:solidFill>
              <a:ln w="12700" cap="flat">
                <a:noFill/>
                <a:miter lim="400000"/>
              </a:ln>
              <a:effectLst/>
            </p:spPr>
            <p:txBody>
              <a:bodyPr wrap="square" lIns="50803" tIns="50803" rIns="50803" bIns="50803" numCol="1" anchor="ctr">
                <a:noAutofit/>
              </a:bodyPr>
              <a:lstStyle/>
              <a:p>
                <a:pPr algn="ctr">
                  <a:defRPr sz="3200">
                    <a:solidFill>
                      <a:srgbClr val="FFFFFF"/>
                    </a:solidFill>
                  </a:defRPr>
                </a:pPr>
                <a:endParaRPr sz="3200"/>
              </a:p>
            </p:txBody>
          </p:sp>
          <p:sp>
            <p:nvSpPr>
              <p:cNvPr id="30671" name="Shape 30671"/>
              <p:cNvSpPr/>
              <p:nvPr/>
            </p:nvSpPr>
            <p:spPr>
              <a:xfrm>
                <a:off x="7467654" y="322698"/>
                <a:ext cx="423178" cy="218842"/>
              </a:xfrm>
              <a:prstGeom prst="rect">
                <a:avLst/>
              </a:prstGeom>
              <a:solidFill>
                <a:schemeClr val="accent4"/>
              </a:solidFill>
              <a:ln w="12700" cap="flat">
                <a:noFill/>
                <a:miter lim="400000"/>
              </a:ln>
              <a:effectLst/>
            </p:spPr>
            <p:txBody>
              <a:bodyPr wrap="square" lIns="50803" tIns="50803" rIns="50803" bIns="50803" numCol="1" anchor="ctr">
                <a:noAutofit/>
              </a:bodyPr>
              <a:lstStyle/>
              <a:p>
                <a:pPr algn="ctr">
                  <a:defRPr sz="3200">
                    <a:solidFill>
                      <a:srgbClr val="FFFFFF"/>
                    </a:solidFill>
                  </a:defRPr>
                </a:pPr>
                <a:endParaRPr sz="3200"/>
              </a:p>
            </p:txBody>
          </p:sp>
          <p:sp>
            <p:nvSpPr>
              <p:cNvPr id="30672" name="Shape 30672"/>
              <p:cNvSpPr/>
              <p:nvPr/>
            </p:nvSpPr>
            <p:spPr>
              <a:xfrm>
                <a:off x="7954869" y="322698"/>
                <a:ext cx="423178" cy="218842"/>
              </a:xfrm>
              <a:prstGeom prst="rect">
                <a:avLst/>
              </a:prstGeom>
              <a:solidFill>
                <a:schemeClr val="accent5"/>
              </a:solidFill>
              <a:ln w="12700" cap="flat">
                <a:noFill/>
                <a:miter lim="400000"/>
              </a:ln>
              <a:effectLst/>
            </p:spPr>
            <p:txBody>
              <a:bodyPr wrap="square" lIns="50803" tIns="50803" rIns="50803" bIns="50803" numCol="1" anchor="ctr">
                <a:noAutofit/>
              </a:bodyPr>
              <a:lstStyle/>
              <a:p>
                <a:pPr algn="ctr">
                  <a:defRPr sz="3200">
                    <a:solidFill>
                      <a:srgbClr val="FFFFFF"/>
                    </a:solidFill>
                  </a:defRPr>
                </a:pPr>
                <a:endParaRPr sz="3200"/>
              </a:p>
            </p:txBody>
          </p:sp>
          <p:sp>
            <p:nvSpPr>
              <p:cNvPr id="30673" name="Shape 30673"/>
              <p:cNvSpPr/>
              <p:nvPr/>
            </p:nvSpPr>
            <p:spPr>
              <a:xfrm>
                <a:off x="8442081" y="322698"/>
                <a:ext cx="423178" cy="218842"/>
              </a:xfrm>
              <a:prstGeom prst="rect">
                <a:avLst/>
              </a:prstGeom>
              <a:solidFill>
                <a:schemeClr val="accent6"/>
              </a:solidFill>
              <a:ln w="12700" cap="flat">
                <a:noFill/>
                <a:miter lim="400000"/>
              </a:ln>
              <a:effectLst/>
            </p:spPr>
            <p:txBody>
              <a:bodyPr wrap="square" lIns="50803" tIns="50803" rIns="50803" bIns="50803" numCol="1" anchor="ctr">
                <a:noAutofit/>
              </a:bodyPr>
              <a:lstStyle/>
              <a:p>
                <a:pPr algn="ctr">
                  <a:defRPr sz="3200">
                    <a:solidFill>
                      <a:srgbClr val="FFFFFF"/>
                    </a:solidFill>
                  </a:defRPr>
                </a:pPr>
                <a:endParaRPr sz="3200"/>
              </a:p>
            </p:txBody>
          </p:sp>
        </p:grpSp>
      </p:grpSp>
      <p:pic>
        <p:nvPicPr>
          <p:cNvPr id="30676" name="pasted-imag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3538" y="2154742"/>
            <a:ext cx="11070232" cy="236779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30676"/>
                                        </p:tgtEl>
                                        <p:attrNameLst>
                                          <p:attrName>style.visibility</p:attrName>
                                        </p:attrNameLst>
                                      </p:cBhvr>
                                      <p:to>
                                        <p:strVal val="visible"/>
                                      </p:to>
                                    </p:set>
                                    <p:anim calcmode="lin" valueType="num">
                                      <p:cBhvr>
                                        <p:cTn id="7" dur="750" fill="hold"/>
                                        <p:tgtEl>
                                          <p:spTgt spid="30676"/>
                                        </p:tgtEl>
                                        <p:attrNameLst>
                                          <p:attrName>ppt_w</p:attrName>
                                        </p:attrNameLst>
                                      </p:cBhvr>
                                      <p:tavLst>
                                        <p:tav tm="0">
                                          <p:val>
                                            <p:strVal val="2/3*#ppt_w"/>
                                          </p:val>
                                        </p:tav>
                                        <p:tav tm="100000">
                                          <p:val>
                                            <p:strVal val="#ppt_w"/>
                                          </p:val>
                                        </p:tav>
                                      </p:tavLst>
                                    </p:anim>
                                    <p:anim calcmode="lin" valueType="num">
                                      <p:cBhvr>
                                        <p:cTn id="8" dur="750" fill="hold"/>
                                        <p:tgtEl>
                                          <p:spTgt spid="30676"/>
                                        </p:tgtEl>
                                        <p:attrNameLst>
                                          <p:attrName>ppt_h</p:attrName>
                                        </p:attrNameLst>
                                      </p:cBhvr>
                                      <p:tavLst>
                                        <p:tav tm="0">
                                          <p:val>
                                            <p:strVal val="2/3*#ppt_h"/>
                                          </p:val>
                                        </p:tav>
                                        <p:tav tm="100000">
                                          <p:val>
                                            <p:strVal val="#ppt_h"/>
                                          </p:val>
                                        </p:tav>
                                      </p:tavLst>
                                    </p:anim>
                                  </p:childTnLst>
                                </p:cTn>
                              </p:par>
                            </p:childTnLst>
                          </p:cTn>
                        </p:par>
                        <p:par>
                          <p:cTn id="9" fill="hold">
                            <p:stCondLst>
                              <p:cond delay="75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F51FA27-2B53-4A04-ADD9-31973BF65054}"/>
              </a:ext>
            </a:extLst>
          </p:cNvPr>
          <p:cNvCxnSpPr>
            <a:cxnSpLocks/>
            <a:stCxn id="7" idx="6"/>
          </p:cNvCxnSpPr>
          <p:nvPr/>
        </p:nvCxnSpPr>
        <p:spPr>
          <a:xfrm>
            <a:off x="2609965" y="6858000"/>
            <a:ext cx="21775624" cy="0"/>
          </a:xfrm>
          <a:prstGeom prst="line">
            <a:avLst/>
          </a:prstGeom>
          <a:ln w="254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6" name="Freeform 5">
            <a:extLst>
              <a:ext uri="{FF2B5EF4-FFF2-40B4-BE49-F238E27FC236}">
                <a16:creationId xmlns:a16="http://schemas.microsoft.com/office/drawing/2014/main" id="{7BE41860-B824-4487-9DD1-29BE78DD4DAB}"/>
              </a:ext>
            </a:extLst>
          </p:cNvPr>
          <p:cNvSpPr>
            <a:spLocks noEditPoints="1"/>
          </p:cNvSpPr>
          <p:nvPr/>
        </p:nvSpPr>
        <p:spPr bwMode="auto">
          <a:xfrm>
            <a:off x="22186131" y="6561014"/>
            <a:ext cx="651084" cy="593972"/>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1509B840-2935-422A-85D8-3D65DAB32DDF}"/>
              </a:ext>
            </a:extLst>
          </p:cNvPr>
          <p:cNvSpPr/>
          <p:nvPr/>
        </p:nvSpPr>
        <p:spPr>
          <a:xfrm>
            <a:off x="1589" y="6004097"/>
            <a:ext cx="2772092" cy="1638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EC68DE6-B556-46C2-B76D-5AFC42B6ED10}"/>
              </a:ext>
            </a:extLst>
          </p:cNvPr>
          <p:cNvSpPr/>
          <p:nvPr/>
        </p:nvSpPr>
        <p:spPr>
          <a:xfrm>
            <a:off x="1565071" y="6335554"/>
            <a:ext cx="1044892" cy="1044892"/>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BF626C5-3E80-4EAC-AC7D-AB66DBE44E45}"/>
              </a:ext>
            </a:extLst>
          </p:cNvPr>
          <p:cNvSpPr/>
          <p:nvPr/>
        </p:nvSpPr>
        <p:spPr>
          <a:xfrm>
            <a:off x="6534609" y="6385044"/>
            <a:ext cx="945912" cy="945912"/>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02</a:t>
            </a:r>
          </a:p>
        </p:txBody>
      </p:sp>
      <p:sp>
        <p:nvSpPr>
          <p:cNvPr id="14" name="Rectangle 13">
            <a:extLst>
              <a:ext uri="{FF2B5EF4-FFF2-40B4-BE49-F238E27FC236}">
                <a16:creationId xmlns:a16="http://schemas.microsoft.com/office/drawing/2014/main" id="{08A14584-3C20-4FBC-A860-B8D111118AE6}"/>
              </a:ext>
            </a:extLst>
          </p:cNvPr>
          <p:cNvSpPr/>
          <p:nvPr/>
        </p:nvSpPr>
        <p:spPr>
          <a:xfrm>
            <a:off x="5109509" y="8809715"/>
            <a:ext cx="3796112" cy="1133259"/>
          </a:xfrm>
          <a:prstGeom prst="rect">
            <a:avLst/>
          </a:prstGeom>
        </p:spPr>
        <p:txBody>
          <a:bodyPr wrap="square" anchor="ctr">
            <a:spAutoFit/>
          </a:bodyPr>
          <a:lstStyle/>
          <a:p>
            <a:pPr algn="ctr">
              <a:lnSpc>
                <a:spcPct val="89000"/>
              </a:lnSpc>
            </a:pPr>
            <a:r>
              <a:rPr lang="en-US" sz="3600" b="1" dirty="0">
                <a:solidFill>
                  <a:schemeClr val="tx1">
                    <a:lumMod val="90000"/>
                    <a:lumOff val="10000"/>
                  </a:schemeClr>
                </a:solidFill>
                <a:latin typeface="+mj-lt"/>
              </a:rPr>
              <a:t>Internet Platform</a:t>
            </a:r>
            <a:endParaRPr lang="en-US" sz="2000" b="1" dirty="0">
              <a:solidFill>
                <a:schemeClr val="tx1">
                  <a:lumMod val="90000"/>
                  <a:lumOff val="10000"/>
                </a:schemeClr>
              </a:solidFill>
              <a:latin typeface="+mj-lt"/>
            </a:endParaRPr>
          </a:p>
          <a:p>
            <a:pPr algn="ctr">
              <a:lnSpc>
                <a:spcPct val="89000"/>
              </a:lnSpc>
            </a:pPr>
            <a:r>
              <a:rPr lang="en-US" sz="2000" dirty="0">
                <a:solidFill>
                  <a:schemeClr val="tx1">
                    <a:lumMod val="90000"/>
                    <a:lumOff val="10000"/>
                  </a:schemeClr>
                </a:solidFill>
              </a:rPr>
              <a:t>First internet-based full front-end solution</a:t>
            </a:r>
          </a:p>
        </p:txBody>
      </p:sp>
      <p:cxnSp>
        <p:nvCxnSpPr>
          <p:cNvPr id="15" name="Straight Connector 14">
            <a:extLst>
              <a:ext uri="{FF2B5EF4-FFF2-40B4-BE49-F238E27FC236}">
                <a16:creationId xmlns:a16="http://schemas.microsoft.com/office/drawing/2014/main" id="{ED6D34EB-F2DB-4694-8C29-C749D8C0985F}"/>
              </a:ext>
            </a:extLst>
          </p:cNvPr>
          <p:cNvCxnSpPr>
            <a:stCxn id="13" idx="4"/>
            <a:endCxn id="14" idx="0"/>
          </p:cNvCxnSpPr>
          <p:nvPr/>
        </p:nvCxnSpPr>
        <p:spPr>
          <a:xfrm>
            <a:off x="7007565" y="7330958"/>
            <a:ext cx="0" cy="1478757"/>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0C1CDAF-8A80-436F-8DB3-43EB31EC2098}"/>
              </a:ext>
            </a:extLst>
          </p:cNvPr>
          <p:cNvSpPr/>
          <p:nvPr/>
        </p:nvSpPr>
        <p:spPr>
          <a:xfrm>
            <a:off x="11720631" y="6385044"/>
            <a:ext cx="945912" cy="945912"/>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05</a:t>
            </a:r>
          </a:p>
        </p:txBody>
      </p:sp>
      <p:sp>
        <p:nvSpPr>
          <p:cNvPr id="18" name="Rectangle 17">
            <a:extLst>
              <a:ext uri="{FF2B5EF4-FFF2-40B4-BE49-F238E27FC236}">
                <a16:creationId xmlns:a16="http://schemas.microsoft.com/office/drawing/2014/main" id="{F009DA28-1052-4853-BE29-408D7DA7F380}"/>
              </a:ext>
            </a:extLst>
          </p:cNvPr>
          <p:cNvSpPr/>
          <p:nvPr/>
        </p:nvSpPr>
        <p:spPr>
          <a:xfrm>
            <a:off x="10295531" y="9302729"/>
            <a:ext cx="3796112" cy="1133259"/>
          </a:xfrm>
          <a:prstGeom prst="rect">
            <a:avLst/>
          </a:prstGeom>
        </p:spPr>
        <p:txBody>
          <a:bodyPr wrap="square" anchor="ctr">
            <a:spAutoFit/>
          </a:bodyPr>
          <a:lstStyle/>
          <a:p>
            <a:pPr algn="ctr">
              <a:lnSpc>
                <a:spcPct val="89000"/>
              </a:lnSpc>
            </a:pPr>
            <a:r>
              <a:rPr lang="en-US" sz="3600" b="1" dirty="0">
                <a:solidFill>
                  <a:schemeClr val="tx1">
                    <a:lumMod val="90000"/>
                    <a:lumOff val="10000"/>
                  </a:schemeClr>
                </a:solidFill>
                <a:latin typeface="+mj-lt"/>
              </a:rPr>
              <a:t>Market Thief</a:t>
            </a:r>
            <a:endParaRPr lang="en-US" sz="2000" b="1" dirty="0">
              <a:solidFill>
                <a:schemeClr val="tx1">
                  <a:lumMod val="90000"/>
                  <a:lumOff val="10000"/>
                </a:schemeClr>
              </a:solidFill>
              <a:latin typeface="+mj-lt"/>
            </a:endParaRPr>
          </a:p>
          <a:p>
            <a:pPr algn="ctr">
              <a:lnSpc>
                <a:spcPct val="89000"/>
              </a:lnSpc>
            </a:pPr>
            <a:r>
              <a:rPr lang="en-US" sz="2000" dirty="0">
                <a:solidFill>
                  <a:schemeClr val="tx1">
                    <a:lumMod val="90000"/>
                    <a:lumOff val="10000"/>
                  </a:schemeClr>
                </a:solidFill>
              </a:rPr>
              <a:t>First Automotive Trigger program</a:t>
            </a:r>
          </a:p>
        </p:txBody>
      </p:sp>
      <p:cxnSp>
        <p:nvCxnSpPr>
          <p:cNvPr id="19" name="Straight Connector 18">
            <a:extLst>
              <a:ext uri="{FF2B5EF4-FFF2-40B4-BE49-F238E27FC236}">
                <a16:creationId xmlns:a16="http://schemas.microsoft.com/office/drawing/2014/main" id="{46F717A4-8356-4658-9961-30A4CBBF0E21}"/>
              </a:ext>
            </a:extLst>
          </p:cNvPr>
          <p:cNvCxnSpPr>
            <a:stCxn id="17" idx="4"/>
            <a:endCxn id="18" idx="0"/>
          </p:cNvCxnSpPr>
          <p:nvPr/>
        </p:nvCxnSpPr>
        <p:spPr>
          <a:xfrm>
            <a:off x="12193587" y="7330958"/>
            <a:ext cx="0" cy="1971771"/>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7C050F8-8CBF-40B2-9A6D-E0511CBDBE6B}"/>
              </a:ext>
            </a:extLst>
          </p:cNvPr>
          <p:cNvSpPr/>
          <p:nvPr/>
        </p:nvSpPr>
        <p:spPr>
          <a:xfrm>
            <a:off x="17379611" y="6385044"/>
            <a:ext cx="945912" cy="945912"/>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07</a:t>
            </a:r>
          </a:p>
        </p:txBody>
      </p:sp>
      <p:sp>
        <p:nvSpPr>
          <p:cNvPr id="22" name="Rectangle 21">
            <a:extLst>
              <a:ext uri="{FF2B5EF4-FFF2-40B4-BE49-F238E27FC236}">
                <a16:creationId xmlns:a16="http://schemas.microsoft.com/office/drawing/2014/main" id="{19932E9C-103B-4551-8B7F-F4EA454F3FF2}"/>
              </a:ext>
            </a:extLst>
          </p:cNvPr>
          <p:cNvSpPr/>
          <p:nvPr/>
        </p:nvSpPr>
        <p:spPr>
          <a:xfrm>
            <a:off x="15954511" y="8316663"/>
            <a:ext cx="3796112" cy="1626343"/>
          </a:xfrm>
          <a:prstGeom prst="rect">
            <a:avLst/>
          </a:prstGeom>
        </p:spPr>
        <p:txBody>
          <a:bodyPr wrap="square" anchor="ctr">
            <a:spAutoFit/>
          </a:bodyPr>
          <a:lstStyle/>
          <a:p>
            <a:pPr algn="ctr">
              <a:lnSpc>
                <a:spcPct val="89000"/>
              </a:lnSpc>
            </a:pPr>
            <a:r>
              <a:rPr lang="en-US" sz="3600" b="1" dirty="0">
                <a:solidFill>
                  <a:schemeClr val="tx1">
                    <a:lumMod val="90000"/>
                    <a:lumOff val="10000"/>
                  </a:schemeClr>
                </a:solidFill>
              </a:rPr>
              <a:t>Compliance Solution</a:t>
            </a:r>
            <a:endParaRPr lang="en-US" sz="2000" b="1" dirty="0">
              <a:solidFill>
                <a:schemeClr val="tx1">
                  <a:lumMod val="90000"/>
                  <a:lumOff val="10000"/>
                </a:schemeClr>
              </a:solidFill>
            </a:endParaRPr>
          </a:p>
          <a:p>
            <a:pPr algn="ctr">
              <a:lnSpc>
                <a:spcPct val="89000"/>
              </a:lnSpc>
            </a:pPr>
            <a:r>
              <a:rPr lang="en-US" sz="2000" dirty="0">
                <a:solidFill>
                  <a:schemeClr val="tx1">
                    <a:lumMod val="90000"/>
                    <a:lumOff val="10000"/>
                  </a:schemeClr>
                </a:solidFill>
              </a:rPr>
              <a:t>First Compliance Integrated CRM/ILM </a:t>
            </a:r>
          </a:p>
        </p:txBody>
      </p:sp>
      <p:cxnSp>
        <p:nvCxnSpPr>
          <p:cNvPr id="23" name="Straight Connector 22">
            <a:extLst>
              <a:ext uri="{FF2B5EF4-FFF2-40B4-BE49-F238E27FC236}">
                <a16:creationId xmlns:a16="http://schemas.microsoft.com/office/drawing/2014/main" id="{5EE21340-3129-47FD-B087-EE78542761F2}"/>
              </a:ext>
            </a:extLst>
          </p:cNvPr>
          <p:cNvCxnSpPr>
            <a:stCxn id="21" idx="4"/>
            <a:endCxn id="22" idx="0"/>
          </p:cNvCxnSpPr>
          <p:nvPr/>
        </p:nvCxnSpPr>
        <p:spPr>
          <a:xfrm>
            <a:off x="17852567" y="7330958"/>
            <a:ext cx="0" cy="985705"/>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641BB26-645A-4A4A-9292-8F119314DF84}"/>
              </a:ext>
            </a:extLst>
          </p:cNvPr>
          <p:cNvSpPr txBox="1"/>
          <p:nvPr/>
        </p:nvSpPr>
        <p:spPr>
          <a:xfrm>
            <a:off x="7480522" y="2950580"/>
            <a:ext cx="9275241" cy="1753685"/>
          </a:xfrm>
          <a:prstGeom prst="rect">
            <a:avLst/>
          </a:prstGeom>
          <a:noFill/>
        </p:spPr>
        <p:txBody>
          <a:bodyPr wrap="square" rtlCol="0">
            <a:spAutoFit/>
          </a:bodyPr>
          <a:lstStyle/>
          <a:p>
            <a:pPr algn="ctr"/>
            <a:r>
              <a:rPr lang="en-US" sz="5398" b="1" dirty="0">
                <a:latin typeface="+mj-lt"/>
              </a:rPr>
              <a:t>Adapting to an ever-changing market and </a:t>
            </a:r>
            <a:r>
              <a:rPr lang="en-US" sz="5398" b="1" dirty="0">
                <a:solidFill>
                  <a:schemeClr val="accent1"/>
                </a:solidFill>
                <a:latin typeface="+mj-lt"/>
              </a:rPr>
              <a:t>customer needs</a:t>
            </a:r>
          </a:p>
        </p:txBody>
      </p:sp>
    </p:spTree>
    <p:extLst>
      <p:ext uri="{BB962C8B-B14F-4D97-AF65-F5344CB8AC3E}">
        <p14:creationId xmlns:p14="http://schemas.microsoft.com/office/powerpoint/2010/main" val="2483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2" presetClass="entr" presetSubtype="8" decel="100000" fill="hold" grpId="0" nodeType="withEffect">
                                  <p:stCondLst>
                                    <p:cond delay="10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500" fill="hold"/>
                                        <p:tgtEl>
                                          <p:spTgt spid="26"/>
                                        </p:tgtEl>
                                        <p:attrNameLst>
                                          <p:attrName>ppt_x</p:attrName>
                                        </p:attrNameLst>
                                      </p:cBhvr>
                                      <p:tavLst>
                                        <p:tav tm="0">
                                          <p:val>
                                            <p:strVal val="0-#ppt_w/2"/>
                                          </p:val>
                                        </p:tav>
                                        <p:tav tm="100000">
                                          <p:val>
                                            <p:strVal val="#ppt_x"/>
                                          </p:val>
                                        </p:tav>
                                      </p:tavLst>
                                    </p:anim>
                                    <p:anim calcmode="lin" valueType="num">
                                      <p:cBhvr additive="base">
                                        <p:cTn id="14" dur="1500" fill="hold"/>
                                        <p:tgtEl>
                                          <p:spTgt spid="26"/>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2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0" fill="hold"/>
                                        <p:tgtEl>
                                          <p:spTgt spid="10"/>
                                        </p:tgtEl>
                                        <p:attrNameLst>
                                          <p:attrName>ppt_x</p:attrName>
                                        </p:attrNameLst>
                                      </p:cBhvr>
                                      <p:tavLst>
                                        <p:tav tm="0">
                                          <p:val>
                                            <p:strVal val="0-#ppt_w/2"/>
                                          </p:val>
                                        </p:tav>
                                        <p:tav tm="100000">
                                          <p:val>
                                            <p:strVal val="#ppt_x"/>
                                          </p:val>
                                        </p:tav>
                                      </p:tavLst>
                                    </p:anim>
                                    <p:anim calcmode="lin" valueType="num">
                                      <p:cBhvr additive="base">
                                        <p:cTn id="18" dur="1500" fill="hold"/>
                                        <p:tgtEl>
                                          <p:spTgt spid="10"/>
                                        </p:tgtEl>
                                        <p:attrNameLst>
                                          <p:attrName>ppt_y</p:attrName>
                                        </p:attrNameLst>
                                      </p:cBhvr>
                                      <p:tavLst>
                                        <p:tav tm="0">
                                          <p:val>
                                            <p:strVal val="#ppt_y"/>
                                          </p:val>
                                        </p:tav>
                                        <p:tav tm="100000">
                                          <p:val>
                                            <p:strVal val="#ppt_y"/>
                                          </p:val>
                                        </p:tav>
                                      </p:tavLst>
                                    </p:anim>
                                  </p:childTnLst>
                                </p:cTn>
                              </p:par>
                              <p:par>
                                <p:cTn id="19" presetID="49" presetClass="entr" presetSubtype="0" decel="100000" fill="hold" grpId="0" nodeType="withEffect">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 calcmode="lin" valueType="num">
                                      <p:cBhvr>
                                        <p:cTn id="23" dur="500" fill="hold"/>
                                        <p:tgtEl>
                                          <p:spTgt spid="13"/>
                                        </p:tgtEl>
                                        <p:attrNameLst>
                                          <p:attrName>style.rotation</p:attrName>
                                        </p:attrNameLst>
                                      </p:cBhvr>
                                      <p:tavLst>
                                        <p:tav tm="0">
                                          <p:val>
                                            <p:fltVal val="360"/>
                                          </p:val>
                                        </p:tav>
                                        <p:tav tm="100000">
                                          <p:val>
                                            <p:fltVal val="0"/>
                                          </p:val>
                                        </p:tav>
                                      </p:tavLst>
                                    </p:anim>
                                    <p:animEffect transition="in" filter="fade">
                                      <p:cBhvr>
                                        <p:cTn id="24" dur="500"/>
                                        <p:tgtEl>
                                          <p:spTgt spid="13"/>
                                        </p:tgtEl>
                                      </p:cBhvr>
                                    </p:animEffect>
                                  </p:childTnLst>
                                </p:cTn>
                              </p:par>
                              <p:par>
                                <p:cTn id="25" presetID="49" presetClass="entr" presetSubtype="0" decel="100000" fill="hold" grpId="0" nodeType="withEffect">
                                  <p:stCondLst>
                                    <p:cond delay="3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 calcmode="lin" valueType="num">
                                      <p:cBhvr>
                                        <p:cTn id="29" dur="500" fill="hold"/>
                                        <p:tgtEl>
                                          <p:spTgt spid="17"/>
                                        </p:tgtEl>
                                        <p:attrNameLst>
                                          <p:attrName>style.rotation</p:attrName>
                                        </p:attrNameLst>
                                      </p:cBhvr>
                                      <p:tavLst>
                                        <p:tav tm="0">
                                          <p:val>
                                            <p:fltVal val="360"/>
                                          </p:val>
                                        </p:tav>
                                        <p:tav tm="100000">
                                          <p:val>
                                            <p:fltVal val="0"/>
                                          </p:val>
                                        </p:tav>
                                      </p:tavLst>
                                    </p:anim>
                                    <p:animEffect transition="in" filter="fade">
                                      <p:cBhvr>
                                        <p:cTn id="30" dur="500"/>
                                        <p:tgtEl>
                                          <p:spTgt spid="17"/>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 calcmode="lin" valueType="num">
                                      <p:cBhvr>
                                        <p:cTn id="35" dur="500" fill="hold"/>
                                        <p:tgtEl>
                                          <p:spTgt spid="21"/>
                                        </p:tgtEl>
                                        <p:attrNameLst>
                                          <p:attrName>style.rotation</p:attrName>
                                        </p:attrNameLst>
                                      </p:cBhvr>
                                      <p:tavLst>
                                        <p:tav tm="0">
                                          <p:val>
                                            <p:fltVal val="360"/>
                                          </p:val>
                                        </p:tav>
                                        <p:tav tm="100000">
                                          <p:val>
                                            <p:fltVal val="0"/>
                                          </p:val>
                                        </p:tav>
                                      </p:tavLst>
                                    </p:anim>
                                    <p:animEffect transition="in" filter="fade">
                                      <p:cBhvr>
                                        <p:cTn id="36" dur="500"/>
                                        <p:tgtEl>
                                          <p:spTgt spid="21"/>
                                        </p:tgtEl>
                                      </p:cBhvr>
                                    </p:animEffect>
                                  </p:childTnLst>
                                </p:cTn>
                              </p:par>
                              <p:par>
                                <p:cTn id="37" presetID="22" presetClass="entr" presetSubtype="1"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par>
                                <p:cTn id="40" presetID="22" presetClass="entr" presetSubtype="1" fill="hold" nodeType="withEffect">
                                  <p:stCondLst>
                                    <p:cond delay="60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22" presetClass="entr" presetSubtype="1" fill="hold" nodeType="withEffect">
                                  <p:stCondLst>
                                    <p:cond delay="70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par>
                                <p:cTn id="46" presetID="10" presetClass="entr" presetSubtype="0" fill="hold" grpId="0" nodeType="withEffect">
                                  <p:stCondLst>
                                    <p:cond delay="80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300"/>
                                        <p:tgtEl>
                                          <p:spTgt spid="14"/>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300"/>
                                        <p:tgtEl>
                                          <p:spTgt spid="18"/>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animBg="1"/>
      <p:bldP spid="13" grpId="0" animBg="1"/>
      <p:bldP spid="14" grpId="0"/>
      <p:bldP spid="17" grpId="0" animBg="1"/>
      <p:bldP spid="18"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B5C0CE5-8F1C-4E09-A785-D1C9652E1371}"/>
              </a:ext>
            </a:extLst>
          </p:cNvPr>
          <p:cNvSpPr/>
          <p:nvPr/>
        </p:nvSpPr>
        <p:spPr>
          <a:xfrm rot="5400000" flipV="1">
            <a:off x="8320567" y="-1663568"/>
            <a:ext cx="405180" cy="17043136"/>
          </a:xfrm>
          <a:prstGeom prst="round2SameRect">
            <a:avLst>
              <a:gd name="adj1" fmla="val 0"/>
              <a:gd name="adj2" fmla="val 5000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585E63-29C5-4189-8E6E-C0E9D3C0DE80}"/>
              </a:ext>
            </a:extLst>
          </p:cNvPr>
          <p:cNvSpPr/>
          <p:nvPr/>
        </p:nvSpPr>
        <p:spPr>
          <a:xfrm>
            <a:off x="3023241" y="6385044"/>
            <a:ext cx="945912" cy="945912"/>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09</a:t>
            </a:r>
          </a:p>
        </p:txBody>
      </p:sp>
      <p:sp>
        <p:nvSpPr>
          <p:cNvPr id="9" name="Rectangle 8">
            <a:extLst>
              <a:ext uri="{FF2B5EF4-FFF2-40B4-BE49-F238E27FC236}">
                <a16:creationId xmlns:a16="http://schemas.microsoft.com/office/drawing/2014/main" id="{4A4CFBE4-5DFD-427D-887B-05C34999126F}"/>
              </a:ext>
            </a:extLst>
          </p:cNvPr>
          <p:cNvSpPr/>
          <p:nvPr/>
        </p:nvSpPr>
        <p:spPr>
          <a:xfrm>
            <a:off x="1598141" y="7993400"/>
            <a:ext cx="3796112" cy="1626343"/>
          </a:xfrm>
          <a:prstGeom prst="rect">
            <a:avLst/>
          </a:prstGeom>
        </p:spPr>
        <p:txBody>
          <a:bodyPr wrap="square" anchor="ctr">
            <a:spAutoFit/>
          </a:bodyPr>
          <a:lstStyle/>
          <a:p>
            <a:pPr algn="ctr">
              <a:lnSpc>
                <a:spcPct val="89000"/>
              </a:lnSpc>
            </a:pPr>
            <a:r>
              <a:rPr lang="en-US" sz="3600" b="1" dirty="0">
                <a:solidFill>
                  <a:schemeClr val="tx1">
                    <a:lumMod val="90000"/>
                    <a:lumOff val="10000"/>
                  </a:schemeClr>
                </a:solidFill>
                <a:latin typeface="+mj-lt"/>
              </a:rPr>
              <a:t>First Pre-screen Tool</a:t>
            </a:r>
            <a:endParaRPr lang="en-US" sz="2000" b="1" dirty="0">
              <a:solidFill>
                <a:schemeClr val="tx1">
                  <a:lumMod val="90000"/>
                  <a:lumOff val="10000"/>
                </a:schemeClr>
              </a:solidFill>
              <a:latin typeface="+mj-lt"/>
            </a:endParaRPr>
          </a:p>
          <a:p>
            <a:pPr algn="ctr">
              <a:lnSpc>
                <a:spcPct val="89000"/>
              </a:lnSpc>
            </a:pPr>
            <a:r>
              <a:rPr lang="en-US" sz="2000" dirty="0">
                <a:solidFill>
                  <a:schemeClr val="tx1">
                    <a:lumMod val="90000"/>
                    <a:lumOff val="10000"/>
                  </a:schemeClr>
                </a:solidFill>
              </a:rPr>
              <a:t>Instant Screen First Pre-screen Tool</a:t>
            </a:r>
          </a:p>
        </p:txBody>
      </p:sp>
      <p:cxnSp>
        <p:nvCxnSpPr>
          <p:cNvPr id="11" name="Straight Connector 10">
            <a:extLst>
              <a:ext uri="{FF2B5EF4-FFF2-40B4-BE49-F238E27FC236}">
                <a16:creationId xmlns:a16="http://schemas.microsoft.com/office/drawing/2014/main" id="{C5220350-D259-4E6B-BAE8-299E33C5F559}"/>
              </a:ext>
            </a:extLst>
          </p:cNvPr>
          <p:cNvCxnSpPr>
            <a:stCxn id="8" idx="4"/>
            <a:endCxn id="9" idx="0"/>
          </p:cNvCxnSpPr>
          <p:nvPr/>
        </p:nvCxnSpPr>
        <p:spPr>
          <a:xfrm>
            <a:off x="3496197" y="7330956"/>
            <a:ext cx="0" cy="662442"/>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62A08AC-39F1-471B-8CE2-459E6960C25A}"/>
              </a:ext>
            </a:extLst>
          </p:cNvPr>
          <p:cNvSpPr/>
          <p:nvPr/>
        </p:nvSpPr>
        <p:spPr>
          <a:xfrm>
            <a:off x="8373963" y="6385044"/>
            <a:ext cx="945912" cy="945912"/>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14</a:t>
            </a:r>
          </a:p>
        </p:txBody>
      </p:sp>
      <p:sp>
        <p:nvSpPr>
          <p:cNvPr id="22" name="Rectangle 21">
            <a:extLst>
              <a:ext uri="{FF2B5EF4-FFF2-40B4-BE49-F238E27FC236}">
                <a16:creationId xmlns:a16="http://schemas.microsoft.com/office/drawing/2014/main" id="{E32A68A1-1485-49A5-BC1E-5037CA720744}"/>
              </a:ext>
            </a:extLst>
          </p:cNvPr>
          <p:cNvSpPr/>
          <p:nvPr/>
        </p:nvSpPr>
        <p:spPr>
          <a:xfrm>
            <a:off x="6948863" y="2779589"/>
            <a:ext cx="3796112" cy="1626343"/>
          </a:xfrm>
          <a:prstGeom prst="rect">
            <a:avLst/>
          </a:prstGeom>
        </p:spPr>
        <p:txBody>
          <a:bodyPr wrap="square" anchor="ctr">
            <a:spAutoFit/>
          </a:bodyPr>
          <a:lstStyle/>
          <a:p>
            <a:pPr algn="ctr">
              <a:lnSpc>
                <a:spcPct val="89000"/>
              </a:lnSpc>
            </a:pPr>
            <a:r>
              <a:rPr lang="en-US" sz="3600" b="1" dirty="0">
                <a:solidFill>
                  <a:schemeClr val="tx1">
                    <a:lumMod val="90000"/>
                    <a:lumOff val="10000"/>
                  </a:schemeClr>
                </a:solidFill>
                <a:latin typeface="+mj-lt"/>
              </a:rPr>
              <a:t>Industry Recognition</a:t>
            </a:r>
            <a:endParaRPr lang="en-US" sz="2000" b="1" dirty="0">
              <a:solidFill>
                <a:schemeClr val="tx1">
                  <a:lumMod val="90000"/>
                  <a:lumOff val="10000"/>
                </a:schemeClr>
              </a:solidFill>
              <a:latin typeface="+mj-lt"/>
            </a:endParaRPr>
          </a:p>
          <a:p>
            <a:pPr algn="ctr">
              <a:lnSpc>
                <a:spcPct val="89000"/>
              </a:lnSpc>
            </a:pPr>
            <a:r>
              <a:rPr lang="en-US" sz="2000" dirty="0">
                <a:solidFill>
                  <a:schemeClr val="tx1">
                    <a:lumMod val="90000"/>
                    <a:lumOff val="10000"/>
                  </a:schemeClr>
                </a:solidFill>
              </a:rPr>
              <a:t>Recognized as NADA Top Ten Company</a:t>
            </a:r>
          </a:p>
        </p:txBody>
      </p:sp>
      <p:cxnSp>
        <p:nvCxnSpPr>
          <p:cNvPr id="23" name="Straight Connector 22">
            <a:extLst>
              <a:ext uri="{FF2B5EF4-FFF2-40B4-BE49-F238E27FC236}">
                <a16:creationId xmlns:a16="http://schemas.microsoft.com/office/drawing/2014/main" id="{5B9E6BA1-5EB6-4CD0-BC88-D0C1FF759A4E}"/>
              </a:ext>
            </a:extLst>
          </p:cNvPr>
          <p:cNvCxnSpPr>
            <a:cxnSpLocks/>
            <a:stCxn id="21" idx="0"/>
            <a:endCxn id="22" idx="2"/>
          </p:cNvCxnSpPr>
          <p:nvPr/>
        </p:nvCxnSpPr>
        <p:spPr>
          <a:xfrm flipV="1">
            <a:off x="8846919" y="4405930"/>
            <a:ext cx="0" cy="1979114"/>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01B5540-1484-44CF-AFA3-8AEDD192EE76}"/>
              </a:ext>
            </a:extLst>
          </p:cNvPr>
          <p:cNvSpPr/>
          <p:nvPr/>
        </p:nvSpPr>
        <p:spPr>
          <a:xfrm>
            <a:off x="13724685" y="6385044"/>
            <a:ext cx="945912" cy="945912"/>
          </a:xfrm>
          <a:prstGeom prst="ellipse">
            <a:avLst/>
          </a:prstGeom>
          <a:solidFill>
            <a:schemeClr val="bg1"/>
          </a:solidFill>
          <a:ln w="63500">
            <a:solidFill>
              <a:schemeClr val="accent1">
                <a:lumMod val="40000"/>
                <a:lumOff val="60000"/>
              </a:schemeClr>
            </a:solidFill>
          </a:ln>
          <a:effectLst>
            <a:outerShdw blurRad="355600" dist="114300" dir="8100000" algn="tr" rotWithShape="0">
              <a:schemeClr val="accent1">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solidFill>
                <a:latin typeface="+mj-lt"/>
              </a:rPr>
              <a:t>16</a:t>
            </a:r>
          </a:p>
        </p:txBody>
      </p:sp>
      <p:sp>
        <p:nvSpPr>
          <p:cNvPr id="26" name="Rectangle 25">
            <a:extLst>
              <a:ext uri="{FF2B5EF4-FFF2-40B4-BE49-F238E27FC236}">
                <a16:creationId xmlns:a16="http://schemas.microsoft.com/office/drawing/2014/main" id="{297E7D03-362D-4B2C-941B-AE415464100E}"/>
              </a:ext>
            </a:extLst>
          </p:cNvPr>
          <p:cNvSpPr/>
          <p:nvPr/>
        </p:nvSpPr>
        <p:spPr>
          <a:xfrm>
            <a:off x="12299585" y="9693464"/>
            <a:ext cx="3796112" cy="1078500"/>
          </a:xfrm>
          <a:prstGeom prst="rect">
            <a:avLst/>
          </a:prstGeom>
        </p:spPr>
        <p:txBody>
          <a:bodyPr wrap="square" anchor="ctr">
            <a:spAutoFit/>
          </a:bodyPr>
          <a:lstStyle/>
          <a:p>
            <a:pPr algn="ctr">
              <a:lnSpc>
                <a:spcPct val="89000"/>
              </a:lnSpc>
            </a:pPr>
            <a:r>
              <a:rPr lang="en-US" sz="3600" b="1" dirty="0">
                <a:solidFill>
                  <a:schemeClr val="tx1">
                    <a:lumMod val="90000"/>
                    <a:lumOff val="10000"/>
                  </a:schemeClr>
                </a:solidFill>
                <a:latin typeface="+mj-lt"/>
              </a:rPr>
              <a:t>Credit Solutions</a:t>
            </a:r>
            <a:endParaRPr lang="en-US" sz="2000" b="1" dirty="0">
              <a:solidFill>
                <a:schemeClr val="tx1">
                  <a:lumMod val="90000"/>
                  <a:lumOff val="10000"/>
                </a:schemeClr>
              </a:solidFill>
              <a:latin typeface="+mj-lt"/>
            </a:endParaRPr>
          </a:p>
          <a:p>
            <a:pPr algn="ctr">
              <a:lnSpc>
                <a:spcPct val="89000"/>
              </a:lnSpc>
            </a:pPr>
            <a:r>
              <a:rPr lang="en-US" dirty="0">
                <a:solidFill>
                  <a:schemeClr val="tx1">
                    <a:lumMod val="90000"/>
                    <a:lumOff val="10000"/>
                  </a:schemeClr>
                </a:solidFill>
              </a:rPr>
              <a:t>3 </a:t>
            </a:r>
            <a:r>
              <a:rPr lang="en-US" dirty="0" err="1">
                <a:solidFill>
                  <a:schemeClr val="tx1">
                    <a:lumMod val="90000"/>
                    <a:lumOff val="10000"/>
                  </a:schemeClr>
                </a:solidFill>
              </a:rPr>
              <a:t>Powerlead</a:t>
            </a:r>
            <a:r>
              <a:rPr lang="en-US" dirty="0">
                <a:solidFill>
                  <a:schemeClr val="tx1">
                    <a:lumMod val="90000"/>
                    <a:lumOff val="10000"/>
                  </a:schemeClr>
                </a:solidFill>
              </a:rPr>
              <a:t> Products</a:t>
            </a:r>
            <a:br>
              <a:rPr lang="en-US" dirty="0">
                <a:solidFill>
                  <a:schemeClr val="tx1">
                    <a:lumMod val="90000"/>
                    <a:lumOff val="10000"/>
                  </a:schemeClr>
                </a:solidFill>
              </a:rPr>
            </a:br>
            <a:r>
              <a:rPr lang="en-US" dirty="0">
                <a:solidFill>
                  <a:schemeClr val="tx1">
                    <a:lumMod val="90000"/>
                    <a:lumOff val="10000"/>
                  </a:schemeClr>
                </a:solidFill>
              </a:rPr>
              <a:t>The Work Number</a:t>
            </a:r>
          </a:p>
        </p:txBody>
      </p:sp>
      <p:cxnSp>
        <p:nvCxnSpPr>
          <p:cNvPr id="27" name="Straight Connector 26">
            <a:extLst>
              <a:ext uri="{FF2B5EF4-FFF2-40B4-BE49-F238E27FC236}">
                <a16:creationId xmlns:a16="http://schemas.microsoft.com/office/drawing/2014/main" id="{E2AF71F4-6A3C-4AB6-94EB-F244E715C13D}"/>
              </a:ext>
            </a:extLst>
          </p:cNvPr>
          <p:cNvCxnSpPr>
            <a:stCxn id="25" idx="4"/>
            <a:endCxn id="26" idx="0"/>
          </p:cNvCxnSpPr>
          <p:nvPr/>
        </p:nvCxnSpPr>
        <p:spPr>
          <a:xfrm>
            <a:off x="14197641" y="7330956"/>
            <a:ext cx="0" cy="236250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22B1A3E-7522-4EF7-B466-854AF1FCF823}"/>
              </a:ext>
            </a:extLst>
          </p:cNvPr>
          <p:cNvSpPr txBox="1"/>
          <p:nvPr/>
        </p:nvSpPr>
        <p:spPr>
          <a:xfrm>
            <a:off x="14799879" y="2101054"/>
            <a:ext cx="6305459" cy="2584362"/>
          </a:xfrm>
          <a:prstGeom prst="rect">
            <a:avLst/>
          </a:prstGeom>
          <a:noFill/>
        </p:spPr>
        <p:txBody>
          <a:bodyPr wrap="square" rtlCol="0">
            <a:spAutoFit/>
          </a:bodyPr>
          <a:lstStyle/>
          <a:p>
            <a:r>
              <a:rPr lang="en-US" sz="5398" b="1" dirty="0">
                <a:latin typeface="+mj-lt"/>
              </a:rPr>
              <a:t>Continuously improving to help </a:t>
            </a:r>
            <a:r>
              <a:rPr lang="en-US" sz="5398" b="1" dirty="0">
                <a:solidFill>
                  <a:schemeClr val="accent1"/>
                </a:solidFill>
                <a:latin typeface="+mj-lt"/>
              </a:rPr>
              <a:t>dealers</a:t>
            </a:r>
            <a:r>
              <a:rPr lang="en-US" sz="5398" b="1" dirty="0">
                <a:latin typeface="+mj-lt"/>
              </a:rPr>
              <a:t> succeed</a:t>
            </a:r>
          </a:p>
        </p:txBody>
      </p:sp>
    </p:spTree>
    <p:extLst>
      <p:ext uri="{BB962C8B-B14F-4D97-AF65-F5344CB8AC3E}">
        <p14:creationId xmlns:p14="http://schemas.microsoft.com/office/powerpoint/2010/main" val="17025851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style.rotation</p:attrName>
                                        </p:attrNameLst>
                                      </p:cBhvr>
                                      <p:tavLst>
                                        <p:tav tm="0">
                                          <p:val>
                                            <p:fltVal val="360"/>
                                          </p:val>
                                        </p:tav>
                                        <p:tav tm="100000">
                                          <p:val>
                                            <p:fltVal val="0"/>
                                          </p:val>
                                        </p:tav>
                                      </p:tavLst>
                                    </p:anim>
                                    <p:animEffect transition="in" filter="fade">
                                      <p:cBhvr>
                                        <p:cTn id="16" dur="500"/>
                                        <p:tgtEl>
                                          <p:spTgt spid="21"/>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style.rotation</p:attrName>
                                        </p:attrNameLst>
                                      </p:cBhvr>
                                      <p:tavLst>
                                        <p:tav tm="0">
                                          <p:val>
                                            <p:fltVal val="360"/>
                                          </p:val>
                                        </p:tav>
                                        <p:tav tm="100000">
                                          <p:val>
                                            <p:fltVal val="0"/>
                                          </p:val>
                                        </p:tav>
                                      </p:tavLst>
                                    </p:anim>
                                    <p:animEffect transition="in" filter="fade">
                                      <p:cBhvr>
                                        <p:cTn id="22" dur="500"/>
                                        <p:tgtEl>
                                          <p:spTgt spid="25"/>
                                        </p:tgtEl>
                                      </p:cBhvr>
                                    </p:animEffect>
                                  </p:childTnLst>
                                </p:cTn>
                              </p:par>
                              <p:par>
                                <p:cTn id="23" presetID="22" presetClass="entr" presetSubtype="1" fill="hold" nodeType="withEffect">
                                  <p:stCondLst>
                                    <p:cond delay="30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22" presetClass="entr" presetSubtype="4" fill="hold" nodeType="withEffect">
                                  <p:stCondLst>
                                    <p:cond delay="40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1" grpId="0" animBg="1"/>
      <p:bldP spid="22"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B85B461-9AF7-4FC7-8335-703D987AE66A}"/>
              </a:ext>
            </a:extLst>
          </p:cNvPr>
          <p:cNvSpPr/>
          <p:nvPr/>
        </p:nvSpPr>
        <p:spPr>
          <a:xfrm rot="5400000" flipV="1">
            <a:off x="11990999" y="-5334002"/>
            <a:ext cx="405180" cy="24384004"/>
          </a:xfrm>
          <a:prstGeom prst="round2SameRect">
            <a:avLst>
              <a:gd name="adj1" fmla="val 0"/>
              <a:gd name="adj2" fmla="val 0"/>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7871EEC-31DF-4F21-870F-D2C682A776FD}"/>
              </a:ext>
            </a:extLst>
          </p:cNvPr>
          <p:cNvGrpSpPr/>
          <p:nvPr/>
        </p:nvGrpSpPr>
        <p:grpSpPr>
          <a:xfrm>
            <a:off x="2352875" y="4663244"/>
            <a:ext cx="4438200" cy="4436338"/>
            <a:chOff x="2351593" y="4662958"/>
            <a:chExt cx="4438777" cy="4436915"/>
          </a:xfrm>
        </p:grpSpPr>
        <p:sp>
          <p:nvSpPr>
            <p:cNvPr id="9" name="Freeform 5">
              <a:extLst>
                <a:ext uri="{FF2B5EF4-FFF2-40B4-BE49-F238E27FC236}">
                  <a16:creationId xmlns:a16="http://schemas.microsoft.com/office/drawing/2014/main" id="{7A7D2A0E-B4AD-4CA1-AE52-B35714DE7C18}"/>
                </a:ext>
              </a:extLst>
            </p:cNvPr>
            <p:cNvSpPr>
              <a:spLocks/>
            </p:cNvSpPr>
            <p:nvPr/>
          </p:nvSpPr>
          <p:spPr bwMode="auto">
            <a:xfrm rot="2700000">
              <a:off x="2352524"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1"/>
            </a:solidFill>
            <a:ln w="53975">
              <a:noFill/>
            </a:ln>
            <a:effectLst>
              <a:outerShdw blurRad="965200" dist="952500" dir="4140000" sx="91000" sy="91000" algn="tl" rotWithShape="0">
                <a:schemeClr val="accent1">
                  <a:lumMod val="75000"/>
                  <a:alpha val="40000"/>
                </a:schemeClr>
              </a:outerShdw>
            </a:effectLst>
          </p:spPr>
          <p:txBody>
            <a:bodyPr vert="horz" wrap="square" lIns="91428" tIns="45714" rIns="91428" bIns="45714"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A90C97F-FF9A-4F69-BB07-F9098B694B99}"/>
                </a:ext>
              </a:extLst>
            </p:cNvPr>
            <p:cNvSpPr txBox="1"/>
            <p:nvPr/>
          </p:nvSpPr>
          <p:spPr>
            <a:xfrm>
              <a:off x="2788053" y="5924770"/>
              <a:ext cx="3565864" cy="831105"/>
            </a:xfrm>
            <a:prstGeom prst="rect">
              <a:avLst/>
            </a:prstGeom>
            <a:noFill/>
          </p:spPr>
          <p:txBody>
            <a:bodyPr wrap="none" rtlCol="0" anchor="ctr">
              <a:spAutoFit/>
            </a:bodyPr>
            <a:lstStyle/>
            <a:p>
              <a:pPr algn="ctr"/>
              <a:r>
                <a:rPr lang="en-US" sz="4800" b="1" dirty="0">
                  <a:solidFill>
                    <a:srgbClr val="FFFFFF"/>
                  </a:solidFill>
                  <a:latin typeface="+mj-lt"/>
                </a:rPr>
                <a:t>Dependable</a:t>
              </a:r>
            </a:p>
          </p:txBody>
        </p:sp>
        <p:sp>
          <p:nvSpPr>
            <p:cNvPr id="11" name="TextBox 10">
              <a:extLst>
                <a:ext uri="{FF2B5EF4-FFF2-40B4-BE49-F238E27FC236}">
                  <a16:creationId xmlns:a16="http://schemas.microsoft.com/office/drawing/2014/main" id="{9D3B16FD-E1A7-4A21-A144-8953CB2D8080}"/>
                </a:ext>
              </a:extLst>
            </p:cNvPr>
            <p:cNvSpPr txBox="1"/>
            <p:nvPr/>
          </p:nvSpPr>
          <p:spPr>
            <a:xfrm>
              <a:off x="3133729" y="6932365"/>
              <a:ext cx="2874506" cy="1200485"/>
            </a:xfrm>
            <a:prstGeom prst="rect">
              <a:avLst/>
            </a:prstGeom>
            <a:noFill/>
          </p:spPr>
          <p:txBody>
            <a:bodyPr wrap="square" rtlCol="0">
              <a:spAutoFit/>
            </a:bodyPr>
            <a:lstStyle/>
            <a:p>
              <a:pPr algn="ctr"/>
              <a:r>
                <a:rPr lang="fr-FR" sz="2400" dirty="0">
                  <a:solidFill>
                    <a:srgbClr val="FFFFFF"/>
                  </a:solidFill>
                </a:rPr>
                <a:t>99.95% Up Time over the last 4 </a:t>
              </a:r>
              <a:r>
                <a:rPr lang="fr-FR" sz="2400" dirty="0" err="1">
                  <a:solidFill>
                    <a:srgbClr val="FFFFFF"/>
                  </a:solidFill>
                </a:rPr>
                <a:t>years</a:t>
              </a:r>
              <a:endParaRPr lang="en-US" sz="2400" dirty="0">
                <a:solidFill>
                  <a:srgbClr val="FFFFFF"/>
                </a:solidFill>
              </a:endParaRPr>
            </a:p>
          </p:txBody>
        </p:sp>
      </p:grpSp>
      <p:grpSp>
        <p:nvGrpSpPr>
          <p:cNvPr id="12" name="Group 11">
            <a:extLst>
              <a:ext uri="{FF2B5EF4-FFF2-40B4-BE49-F238E27FC236}">
                <a16:creationId xmlns:a16="http://schemas.microsoft.com/office/drawing/2014/main" id="{D638F04A-96BC-4CA1-A477-92370810466A}"/>
              </a:ext>
            </a:extLst>
          </p:cNvPr>
          <p:cNvGrpSpPr/>
          <p:nvPr/>
        </p:nvGrpSpPr>
        <p:grpSpPr>
          <a:xfrm>
            <a:off x="7438839" y="4663244"/>
            <a:ext cx="4438200" cy="4436338"/>
            <a:chOff x="7438219" y="4662958"/>
            <a:chExt cx="4438777" cy="4436915"/>
          </a:xfrm>
        </p:grpSpPr>
        <p:sp>
          <p:nvSpPr>
            <p:cNvPr id="13" name="Freeform 5">
              <a:extLst>
                <a:ext uri="{FF2B5EF4-FFF2-40B4-BE49-F238E27FC236}">
                  <a16:creationId xmlns:a16="http://schemas.microsoft.com/office/drawing/2014/main" id="{122FB45F-2DAA-44CD-A7D7-CBDFB10AD3F8}"/>
                </a:ext>
              </a:extLst>
            </p:cNvPr>
            <p:cNvSpPr>
              <a:spLocks/>
            </p:cNvSpPr>
            <p:nvPr/>
          </p:nvSpPr>
          <p:spPr bwMode="auto">
            <a:xfrm rot="2700000">
              <a:off x="7439150"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3"/>
            </a:solidFill>
            <a:ln w="53975">
              <a:noFill/>
            </a:ln>
            <a:effectLst>
              <a:outerShdw blurRad="965200" dist="952500" dir="4140000" sx="91000" sy="91000" algn="tl" rotWithShape="0">
                <a:schemeClr val="accent1">
                  <a:lumMod val="75000"/>
                  <a:alpha val="40000"/>
                </a:schemeClr>
              </a:outerShdw>
            </a:effectLst>
          </p:spPr>
          <p:txBody>
            <a:bodyPr vert="horz" wrap="square" lIns="91428" tIns="45714" rIns="91428" bIns="45714"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1FE1AACD-222F-47F3-9E4B-9C44FBA0E37D}"/>
                </a:ext>
              </a:extLst>
            </p:cNvPr>
            <p:cNvSpPr txBox="1"/>
            <p:nvPr/>
          </p:nvSpPr>
          <p:spPr>
            <a:xfrm>
              <a:off x="8396525" y="5924770"/>
              <a:ext cx="2522172" cy="831105"/>
            </a:xfrm>
            <a:prstGeom prst="rect">
              <a:avLst/>
            </a:prstGeom>
            <a:noFill/>
          </p:spPr>
          <p:txBody>
            <a:bodyPr wrap="none" rtlCol="0" anchor="ctr">
              <a:spAutoFit/>
            </a:bodyPr>
            <a:lstStyle/>
            <a:p>
              <a:pPr algn="ctr"/>
              <a:r>
                <a:rPr lang="en-US" sz="4800" b="1" dirty="0">
                  <a:solidFill>
                    <a:srgbClr val="FFFFFF"/>
                  </a:solidFill>
                  <a:latin typeface="+mj-lt"/>
                </a:rPr>
                <a:t>Certified</a:t>
              </a:r>
            </a:p>
          </p:txBody>
        </p:sp>
        <p:sp>
          <p:nvSpPr>
            <p:cNvPr id="15" name="TextBox 14">
              <a:extLst>
                <a:ext uri="{FF2B5EF4-FFF2-40B4-BE49-F238E27FC236}">
                  <a16:creationId xmlns:a16="http://schemas.microsoft.com/office/drawing/2014/main" id="{9D126B7D-28FA-41F3-AA0C-7A70AE54C1DD}"/>
                </a:ext>
              </a:extLst>
            </p:cNvPr>
            <p:cNvSpPr txBox="1"/>
            <p:nvPr/>
          </p:nvSpPr>
          <p:spPr>
            <a:xfrm>
              <a:off x="8220355" y="6932365"/>
              <a:ext cx="2874505" cy="831105"/>
            </a:xfrm>
            <a:prstGeom prst="rect">
              <a:avLst/>
            </a:prstGeom>
            <a:noFill/>
          </p:spPr>
          <p:txBody>
            <a:bodyPr wrap="square" rtlCol="0">
              <a:spAutoFit/>
            </a:bodyPr>
            <a:lstStyle/>
            <a:p>
              <a:pPr algn="ctr"/>
              <a:r>
                <a:rPr lang="fr-FR" sz="2400" dirty="0" err="1">
                  <a:solidFill>
                    <a:srgbClr val="FFFFFF"/>
                  </a:solidFill>
                </a:rPr>
                <a:t>Certified</a:t>
              </a:r>
              <a:r>
                <a:rPr lang="fr-FR" sz="2400" dirty="0">
                  <a:solidFill>
                    <a:srgbClr val="FFFFFF"/>
                  </a:solidFill>
                </a:rPr>
                <a:t> by all major </a:t>
              </a:r>
              <a:r>
                <a:rPr lang="fr-FR" sz="2400" dirty="0" err="1">
                  <a:solidFill>
                    <a:srgbClr val="FFFFFF"/>
                  </a:solidFill>
                </a:rPr>
                <a:t>OEMs</a:t>
              </a:r>
              <a:endParaRPr lang="en-US" sz="2400" dirty="0">
                <a:solidFill>
                  <a:srgbClr val="FFFFFF"/>
                </a:solidFill>
              </a:endParaRPr>
            </a:p>
          </p:txBody>
        </p:sp>
      </p:grpSp>
      <p:grpSp>
        <p:nvGrpSpPr>
          <p:cNvPr id="16" name="Group 15">
            <a:extLst>
              <a:ext uri="{FF2B5EF4-FFF2-40B4-BE49-F238E27FC236}">
                <a16:creationId xmlns:a16="http://schemas.microsoft.com/office/drawing/2014/main" id="{D83DCB8F-256F-4C98-8685-2A8A15D13710}"/>
              </a:ext>
            </a:extLst>
          </p:cNvPr>
          <p:cNvGrpSpPr/>
          <p:nvPr/>
        </p:nvGrpSpPr>
        <p:grpSpPr>
          <a:xfrm>
            <a:off x="12524803" y="4663244"/>
            <a:ext cx="4438200" cy="4436338"/>
            <a:chOff x="12524845" y="4662958"/>
            <a:chExt cx="4438777" cy="4436915"/>
          </a:xfrm>
        </p:grpSpPr>
        <p:sp>
          <p:nvSpPr>
            <p:cNvPr id="17" name="Freeform 5">
              <a:extLst>
                <a:ext uri="{FF2B5EF4-FFF2-40B4-BE49-F238E27FC236}">
                  <a16:creationId xmlns:a16="http://schemas.microsoft.com/office/drawing/2014/main" id="{F37A066D-0086-4D09-8020-300706AAD592}"/>
                </a:ext>
              </a:extLst>
            </p:cNvPr>
            <p:cNvSpPr>
              <a:spLocks/>
            </p:cNvSpPr>
            <p:nvPr/>
          </p:nvSpPr>
          <p:spPr bwMode="auto">
            <a:xfrm rot="2700000">
              <a:off x="12525776"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accent5"/>
            </a:solidFill>
            <a:ln w="53975">
              <a:noFill/>
            </a:ln>
            <a:effectLst>
              <a:outerShdw blurRad="965200" dist="952500" dir="4140000" sx="91000" sy="91000" algn="tl" rotWithShape="0">
                <a:schemeClr val="accent1">
                  <a:lumMod val="75000"/>
                  <a:alpha val="40000"/>
                </a:schemeClr>
              </a:outerShdw>
            </a:effectLst>
          </p:spPr>
          <p:txBody>
            <a:bodyPr vert="horz" wrap="square" lIns="91428" tIns="45714" rIns="91428" bIns="45714"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D397016E-4ECE-429B-B3AD-6A7FE37FBD9F}"/>
                </a:ext>
              </a:extLst>
            </p:cNvPr>
            <p:cNvSpPr txBox="1"/>
            <p:nvPr/>
          </p:nvSpPr>
          <p:spPr>
            <a:xfrm>
              <a:off x="13339958" y="5924770"/>
              <a:ext cx="2808571" cy="831105"/>
            </a:xfrm>
            <a:prstGeom prst="rect">
              <a:avLst/>
            </a:prstGeom>
            <a:noFill/>
          </p:spPr>
          <p:txBody>
            <a:bodyPr wrap="none" rtlCol="0" anchor="ctr">
              <a:spAutoFit/>
            </a:bodyPr>
            <a:lstStyle/>
            <a:p>
              <a:pPr algn="ctr"/>
              <a:r>
                <a:rPr lang="en-US" sz="4800" b="1" dirty="0">
                  <a:solidFill>
                    <a:srgbClr val="FFFFFF"/>
                  </a:solidFill>
                  <a:latin typeface="+mj-lt"/>
                </a:rPr>
                <a:t>Preferred</a:t>
              </a:r>
            </a:p>
          </p:txBody>
        </p:sp>
        <p:sp>
          <p:nvSpPr>
            <p:cNvPr id="19" name="TextBox 18">
              <a:extLst>
                <a:ext uri="{FF2B5EF4-FFF2-40B4-BE49-F238E27FC236}">
                  <a16:creationId xmlns:a16="http://schemas.microsoft.com/office/drawing/2014/main" id="{E4A28FA9-7F0F-43B1-8DC0-863F75DDA5F9}"/>
                </a:ext>
              </a:extLst>
            </p:cNvPr>
            <p:cNvSpPr txBox="1"/>
            <p:nvPr/>
          </p:nvSpPr>
          <p:spPr>
            <a:xfrm>
              <a:off x="13306981" y="6932365"/>
              <a:ext cx="2874506" cy="1200485"/>
            </a:xfrm>
            <a:prstGeom prst="rect">
              <a:avLst/>
            </a:prstGeom>
            <a:noFill/>
          </p:spPr>
          <p:txBody>
            <a:bodyPr wrap="square" rtlCol="0">
              <a:spAutoFit/>
            </a:bodyPr>
            <a:lstStyle/>
            <a:p>
              <a:pPr algn="ctr"/>
              <a:r>
                <a:rPr lang="fr-FR" sz="2400" dirty="0">
                  <a:solidFill>
                    <a:srgbClr val="FFFFFF"/>
                  </a:solidFill>
                </a:rPr>
                <a:t>One of </a:t>
              </a:r>
              <a:r>
                <a:rPr lang="fr-FR" sz="2400" dirty="0" err="1">
                  <a:solidFill>
                    <a:srgbClr val="FFFFFF"/>
                  </a:solidFill>
                </a:rPr>
                <a:t>only</a:t>
              </a:r>
              <a:r>
                <a:rPr lang="fr-FR" sz="2400" dirty="0">
                  <a:solidFill>
                    <a:srgbClr val="FFFFFF"/>
                  </a:solidFill>
                </a:rPr>
                <a:t> </a:t>
              </a:r>
              <a:r>
                <a:rPr lang="fr-FR" sz="2400" dirty="0" err="1">
                  <a:solidFill>
                    <a:srgbClr val="FFFFFF"/>
                  </a:solidFill>
                </a:rPr>
                <a:t>three</a:t>
              </a:r>
              <a:r>
                <a:rPr lang="fr-FR" sz="2400" dirty="0">
                  <a:solidFill>
                    <a:srgbClr val="FFFFFF"/>
                  </a:solidFill>
                </a:rPr>
                <a:t> </a:t>
              </a:r>
              <a:r>
                <a:rPr lang="fr-FR" sz="2400" dirty="0" err="1">
                  <a:solidFill>
                    <a:srgbClr val="FFFFFF"/>
                  </a:solidFill>
                </a:rPr>
                <a:t>resellers</a:t>
              </a:r>
              <a:r>
                <a:rPr lang="fr-FR" sz="2400" dirty="0">
                  <a:solidFill>
                    <a:srgbClr val="FFFFFF"/>
                  </a:solidFill>
                </a:rPr>
                <a:t> of all 3 </a:t>
              </a:r>
              <a:r>
                <a:rPr lang="fr-FR" sz="2400" dirty="0" err="1">
                  <a:solidFill>
                    <a:srgbClr val="FFFFFF"/>
                  </a:solidFill>
                </a:rPr>
                <a:t>Credit</a:t>
              </a:r>
              <a:r>
                <a:rPr lang="fr-FR" sz="2400" dirty="0">
                  <a:solidFill>
                    <a:srgbClr val="FFFFFF"/>
                  </a:solidFill>
                </a:rPr>
                <a:t> </a:t>
              </a:r>
              <a:r>
                <a:rPr lang="fr-FR" sz="2400" dirty="0" err="1">
                  <a:solidFill>
                    <a:srgbClr val="FFFFFF"/>
                  </a:solidFill>
                </a:rPr>
                <a:t>Bureaus</a:t>
              </a:r>
              <a:endParaRPr lang="en-US" sz="2400" dirty="0">
                <a:solidFill>
                  <a:srgbClr val="FFFFFF"/>
                </a:solidFill>
              </a:endParaRPr>
            </a:p>
          </p:txBody>
        </p:sp>
      </p:grpSp>
      <p:grpSp>
        <p:nvGrpSpPr>
          <p:cNvPr id="20" name="Group 19">
            <a:extLst>
              <a:ext uri="{FF2B5EF4-FFF2-40B4-BE49-F238E27FC236}">
                <a16:creationId xmlns:a16="http://schemas.microsoft.com/office/drawing/2014/main" id="{6F0AB7E4-F9D8-4ABA-982C-D64C3210CFC0}"/>
              </a:ext>
            </a:extLst>
          </p:cNvPr>
          <p:cNvGrpSpPr/>
          <p:nvPr/>
        </p:nvGrpSpPr>
        <p:grpSpPr>
          <a:xfrm>
            <a:off x="17610767" y="4663244"/>
            <a:ext cx="4438200" cy="4436338"/>
            <a:chOff x="17611472" y="4662958"/>
            <a:chExt cx="4438777" cy="4436915"/>
          </a:xfrm>
        </p:grpSpPr>
        <p:sp>
          <p:nvSpPr>
            <p:cNvPr id="21" name="Freeform 5">
              <a:extLst>
                <a:ext uri="{FF2B5EF4-FFF2-40B4-BE49-F238E27FC236}">
                  <a16:creationId xmlns:a16="http://schemas.microsoft.com/office/drawing/2014/main" id="{150F7F96-6361-441E-8A2B-20962E0EAD21}"/>
                </a:ext>
              </a:extLst>
            </p:cNvPr>
            <p:cNvSpPr>
              <a:spLocks/>
            </p:cNvSpPr>
            <p:nvPr/>
          </p:nvSpPr>
          <p:spPr bwMode="auto">
            <a:xfrm rot="2700000">
              <a:off x="17612403" y="4662027"/>
              <a:ext cx="4436915" cy="4438777"/>
            </a:xfrm>
            <a:custGeom>
              <a:avLst/>
              <a:gdLst>
                <a:gd name="T0" fmla="*/ 2134 w 2516"/>
                <a:gd name="T1" fmla="*/ 1950 h 2516"/>
                <a:gd name="T2" fmla="*/ 1950 w 2516"/>
                <a:gd name="T3" fmla="*/ 2134 h 2516"/>
                <a:gd name="T4" fmla="*/ 566 w 2516"/>
                <a:gd name="T5" fmla="*/ 2134 h 2516"/>
                <a:gd name="T6" fmla="*/ 382 w 2516"/>
                <a:gd name="T7" fmla="*/ 1950 h 2516"/>
                <a:gd name="T8" fmla="*/ 382 w 2516"/>
                <a:gd name="T9" fmla="*/ 566 h 2516"/>
                <a:gd name="T10" fmla="*/ 566 w 2516"/>
                <a:gd name="T11" fmla="*/ 382 h 2516"/>
                <a:gd name="T12" fmla="*/ 1950 w 2516"/>
                <a:gd name="T13" fmla="*/ 382 h 2516"/>
                <a:gd name="T14" fmla="*/ 2134 w 2516"/>
                <a:gd name="T15" fmla="*/ 566 h 2516"/>
                <a:gd name="T16" fmla="*/ 2134 w 2516"/>
                <a:gd name="T17" fmla="*/ 1950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6" h="2516">
                  <a:moveTo>
                    <a:pt x="2134" y="1950"/>
                  </a:moveTo>
                  <a:cubicBezTo>
                    <a:pt x="1950" y="2134"/>
                    <a:pt x="1950" y="2134"/>
                    <a:pt x="1950" y="2134"/>
                  </a:cubicBezTo>
                  <a:cubicBezTo>
                    <a:pt x="1568" y="2516"/>
                    <a:pt x="948" y="2516"/>
                    <a:pt x="566" y="2134"/>
                  </a:cubicBezTo>
                  <a:cubicBezTo>
                    <a:pt x="382" y="1950"/>
                    <a:pt x="382" y="1950"/>
                    <a:pt x="382" y="1950"/>
                  </a:cubicBezTo>
                  <a:cubicBezTo>
                    <a:pt x="0" y="1568"/>
                    <a:pt x="0" y="948"/>
                    <a:pt x="382" y="566"/>
                  </a:cubicBezTo>
                  <a:cubicBezTo>
                    <a:pt x="566" y="382"/>
                    <a:pt x="566" y="382"/>
                    <a:pt x="566" y="382"/>
                  </a:cubicBezTo>
                  <a:cubicBezTo>
                    <a:pt x="948" y="0"/>
                    <a:pt x="1568" y="0"/>
                    <a:pt x="1950" y="382"/>
                  </a:cubicBezTo>
                  <a:cubicBezTo>
                    <a:pt x="2134" y="566"/>
                    <a:pt x="2134" y="566"/>
                    <a:pt x="2134" y="566"/>
                  </a:cubicBezTo>
                  <a:cubicBezTo>
                    <a:pt x="2516" y="948"/>
                    <a:pt x="2516" y="1568"/>
                    <a:pt x="2134" y="1950"/>
                  </a:cubicBezTo>
                  <a:close/>
                </a:path>
              </a:pathLst>
            </a:custGeom>
            <a:solidFill>
              <a:schemeClr val="bg2"/>
            </a:solidFill>
            <a:ln w="53975">
              <a:noFill/>
            </a:ln>
            <a:effectLst>
              <a:outerShdw blurRad="965200" dist="952500" dir="4140000" sx="91000" sy="91000" algn="tl" rotWithShape="0">
                <a:schemeClr val="accent1">
                  <a:lumMod val="75000"/>
                  <a:alpha val="40000"/>
                </a:schemeClr>
              </a:outerShdw>
            </a:effectLst>
          </p:spPr>
          <p:txBody>
            <a:bodyPr vert="horz" wrap="square" lIns="91428" tIns="45714" rIns="91428" bIns="45714" numCol="1" anchor="t" anchorCtr="0" compatLnSpc="1">
              <a:prstTxWarp prst="textNoShape">
                <a:avLst/>
              </a:prstTxWarp>
            </a:bodyPr>
            <a:lstStyle/>
            <a:p>
              <a:endParaRPr lang="en-US"/>
            </a:p>
          </p:txBody>
        </p:sp>
        <p:sp>
          <p:nvSpPr>
            <p:cNvPr id="22" name="TextBox 21">
              <a:extLst>
                <a:ext uri="{FF2B5EF4-FFF2-40B4-BE49-F238E27FC236}">
                  <a16:creationId xmlns:a16="http://schemas.microsoft.com/office/drawing/2014/main" id="{6F231CA0-517F-471D-A3A2-CDC2A6FA7323}"/>
                </a:ext>
              </a:extLst>
            </p:cNvPr>
            <p:cNvSpPr txBox="1"/>
            <p:nvPr/>
          </p:nvSpPr>
          <p:spPr>
            <a:xfrm>
              <a:off x="18565371" y="5924770"/>
              <a:ext cx="2501651" cy="831105"/>
            </a:xfrm>
            <a:prstGeom prst="rect">
              <a:avLst/>
            </a:prstGeom>
            <a:noFill/>
          </p:spPr>
          <p:txBody>
            <a:bodyPr wrap="none" rtlCol="0" anchor="ctr">
              <a:spAutoFit/>
            </a:bodyPr>
            <a:lstStyle/>
            <a:p>
              <a:pPr algn="ctr"/>
              <a:r>
                <a:rPr lang="en-US" sz="4800" b="1" dirty="0">
                  <a:solidFill>
                    <a:srgbClr val="FFFFFF"/>
                  </a:solidFill>
                  <a:latin typeface="+mj-lt"/>
                </a:rPr>
                <a:t>Tenured</a:t>
              </a:r>
            </a:p>
          </p:txBody>
        </p:sp>
        <p:sp>
          <p:nvSpPr>
            <p:cNvPr id="23" name="TextBox 22">
              <a:extLst>
                <a:ext uri="{FF2B5EF4-FFF2-40B4-BE49-F238E27FC236}">
                  <a16:creationId xmlns:a16="http://schemas.microsoft.com/office/drawing/2014/main" id="{A29CF6F0-3D1B-4D5E-92DD-1E0786144173}"/>
                </a:ext>
              </a:extLst>
            </p:cNvPr>
            <p:cNvSpPr txBox="1"/>
            <p:nvPr/>
          </p:nvSpPr>
          <p:spPr>
            <a:xfrm>
              <a:off x="18378942" y="6932365"/>
              <a:ext cx="2874506" cy="1200485"/>
            </a:xfrm>
            <a:prstGeom prst="rect">
              <a:avLst/>
            </a:prstGeom>
            <a:noFill/>
          </p:spPr>
          <p:txBody>
            <a:bodyPr wrap="square" rtlCol="0">
              <a:spAutoFit/>
            </a:bodyPr>
            <a:lstStyle/>
            <a:p>
              <a:pPr algn="ctr"/>
              <a:r>
                <a:rPr lang="fr-FR" sz="2400" dirty="0" err="1">
                  <a:solidFill>
                    <a:srgbClr val="FFFFFF"/>
                  </a:solidFill>
                </a:rPr>
                <a:t>Industry-leading</a:t>
              </a:r>
              <a:r>
                <a:rPr lang="fr-FR" sz="2400" dirty="0">
                  <a:solidFill>
                    <a:srgbClr val="FFFFFF"/>
                  </a:solidFill>
                </a:rPr>
                <a:t> </a:t>
              </a:r>
              <a:r>
                <a:rPr lang="fr-FR" sz="2400" dirty="0" err="1">
                  <a:solidFill>
                    <a:srgbClr val="FFFFFF"/>
                  </a:solidFill>
                </a:rPr>
                <a:t>Executive</a:t>
              </a:r>
              <a:r>
                <a:rPr lang="fr-FR" sz="2400" dirty="0">
                  <a:solidFill>
                    <a:srgbClr val="FFFFFF"/>
                  </a:solidFill>
                </a:rPr>
                <a:t> Tenure &amp; </a:t>
              </a:r>
              <a:r>
                <a:rPr lang="fr-FR" sz="2400" dirty="0" err="1">
                  <a:solidFill>
                    <a:srgbClr val="FFFFFF"/>
                  </a:solidFill>
                </a:rPr>
                <a:t>Employee</a:t>
              </a:r>
              <a:r>
                <a:rPr lang="fr-FR" sz="2400" dirty="0">
                  <a:solidFill>
                    <a:srgbClr val="FFFFFF"/>
                  </a:solidFill>
                </a:rPr>
                <a:t> Tenure</a:t>
              </a:r>
              <a:endParaRPr lang="en-US" sz="2400" dirty="0">
                <a:solidFill>
                  <a:srgbClr val="FFFFFF"/>
                </a:solidFill>
              </a:endParaRPr>
            </a:p>
          </p:txBody>
        </p:sp>
      </p:grpSp>
      <p:sp>
        <p:nvSpPr>
          <p:cNvPr id="24" name="Freeform 5">
            <a:extLst>
              <a:ext uri="{FF2B5EF4-FFF2-40B4-BE49-F238E27FC236}">
                <a16:creationId xmlns:a16="http://schemas.microsoft.com/office/drawing/2014/main" id="{79B9DC4B-04CC-43FF-9245-8B616A5629C2}"/>
              </a:ext>
            </a:extLst>
          </p:cNvPr>
          <p:cNvSpPr>
            <a:spLocks noEditPoints="1"/>
          </p:cNvSpPr>
          <p:nvPr/>
        </p:nvSpPr>
        <p:spPr bwMode="auto">
          <a:xfrm>
            <a:off x="6829163" y="6561014"/>
            <a:ext cx="651084" cy="593972"/>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77BAFF3F-7E60-4A0C-AF2C-289E6F49AB38}"/>
              </a:ext>
            </a:extLst>
          </p:cNvPr>
          <p:cNvSpPr>
            <a:spLocks noEditPoints="1"/>
          </p:cNvSpPr>
          <p:nvPr/>
        </p:nvSpPr>
        <p:spPr bwMode="auto">
          <a:xfrm>
            <a:off x="11920539" y="6561014"/>
            <a:ext cx="651084" cy="593972"/>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p>
        </p:txBody>
      </p:sp>
      <p:sp>
        <p:nvSpPr>
          <p:cNvPr id="26" name="Freeform 5">
            <a:extLst>
              <a:ext uri="{FF2B5EF4-FFF2-40B4-BE49-F238E27FC236}">
                <a16:creationId xmlns:a16="http://schemas.microsoft.com/office/drawing/2014/main" id="{7A16E2D7-68FC-4BE1-A7C4-E9B9BAE9FC7A}"/>
              </a:ext>
            </a:extLst>
          </p:cNvPr>
          <p:cNvSpPr>
            <a:spLocks noEditPoints="1"/>
          </p:cNvSpPr>
          <p:nvPr/>
        </p:nvSpPr>
        <p:spPr bwMode="auto">
          <a:xfrm>
            <a:off x="16942275" y="6561014"/>
            <a:ext cx="651084" cy="593972"/>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F6DE0637-D367-40E8-AE08-77BC94CEDCB7}"/>
              </a:ext>
            </a:extLst>
          </p:cNvPr>
          <p:cNvSpPr txBox="1"/>
          <p:nvPr/>
        </p:nvSpPr>
        <p:spPr>
          <a:xfrm>
            <a:off x="2695727" y="2565046"/>
            <a:ext cx="15443992" cy="707886"/>
          </a:xfrm>
          <a:prstGeom prst="rect">
            <a:avLst/>
          </a:prstGeom>
          <a:noFill/>
        </p:spPr>
        <p:txBody>
          <a:bodyPr wrap="square" rtlCol="0" anchor="ctr">
            <a:spAutoFit/>
          </a:bodyPr>
          <a:lstStyle/>
          <a:p>
            <a:r>
              <a:rPr lang="en-US" sz="4000" b="1" dirty="0">
                <a:solidFill>
                  <a:schemeClr val="tx1">
                    <a:lumMod val="90000"/>
                    <a:lumOff val="10000"/>
                  </a:schemeClr>
                </a:solidFill>
                <a:latin typeface="+mj-lt"/>
              </a:rPr>
              <a:t>Performance and stability is built into our technology and people</a:t>
            </a:r>
          </a:p>
        </p:txBody>
      </p:sp>
      <p:sp>
        <p:nvSpPr>
          <p:cNvPr id="32" name="TextBox 31">
            <a:extLst>
              <a:ext uri="{FF2B5EF4-FFF2-40B4-BE49-F238E27FC236}">
                <a16:creationId xmlns:a16="http://schemas.microsoft.com/office/drawing/2014/main" id="{B715B4BC-47A2-466B-90ED-9788D9F27025}"/>
              </a:ext>
            </a:extLst>
          </p:cNvPr>
          <p:cNvSpPr txBox="1"/>
          <p:nvPr/>
        </p:nvSpPr>
        <p:spPr>
          <a:xfrm>
            <a:off x="2620494" y="3361293"/>
            <a:ext cx="15184798" cy="523220"/>
          </a:xfrm>
          <a:prstGeom prst="rect">
            <a:avLst/>
          </a:prstGeom>
          <a:noFill/>
        </p:spPr>
        <p:txBody>
          <a:bodyPr wrap="none" rtlCol="0">
            <a:spAutoFit/>
          </a:bodyPr>
          <a:lstStyle/>
          <a:p>
            <a:pPr algn="ctr"/>
            <a:r>
              <a:rPr lang="en-US" sz="2800" dirty="0"/>
              <a:t>Serving thousand of dealers nationwide, no other customer support team is more dedicated. </a:t>
            </a:r>
          </a:p>
        </p:txBody>
      </p:sp>
    </p:spTree>
    <p:extLst>
      <p:ext uri="{BB962C8B-B14F-4D97-AF65-F5344CB8AC3E}">
        <p14:creationId xmlns:p14="http://schemas.microsoft.com/office/powerpoint/2010/main" val="7650773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6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ppt_x"/>
                                          </p:val>
                                        </p:tav>
                                        <p:tav tm="100000">
                                          <p:val>
                                            <p:strVal val="#ppt_x"/>
                                          </p:val>
                                        </p:tav>
                                      </p:tavLst>
                                    </p:anim>
                                    <p:anim calcmode="lin" valueType="num">
                                      <p:cBhvr additive="base">
                                        <p:cTn id="24" dur="10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6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ppt_x"/>
                                          </p:val>
                                        </p:tav>
                                        <p:tav tm="100000">
                                          <p:val>
                                            <p:strVal val="#ppt_x"/>
                                          </p:val>
                                        </p:tav>
                                      </p:tavLst>
                                    </p:anim>
                                    <p:anim calcmode="lin" valueType="num">
                                      <p:cBhvr additive="base">
                                        <p:cTn id="28" dur="10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1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ppt_x"/>
                                          </p:val>
                                        </p:tav>
                                        <p:tav tm="100000">
                                          <p:val>
                                            <p:strVal val="#ppt_x"/>
                                          </p:val>
                                        </p:tav>
                                      </p:tavLst>
                                    </p:anim>
                                    <p:anim calcmode="lin" valueType="num">
                                      <p:cBhvr additive="base">
                                        <p:cTn id="32"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2144"/>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30DFFB9-B3D4-44D6-8A26-E3B3F89966BB}"/>
              </a:ext>
            </a:extLst>
          </p:cNvPr>
          <p:cNvSpPr/>
          <p:nvPr/>
        </p:nvSpPr>
        <p:spPr>
          <a:xfrm>
            <a:off x="7924800" y="7170269"/>
            <a:ext cx="8362950" cy="3295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5B0ADF-9912-4EDC-8578-F0F4AEA641F7}"/>
              </a:ext>
            </a:extLst>
          </p:cNvPr>
          <p:cNvSpPr/>
          <p:nvPr/>
        </p:nvSpPr>
        <p:spPr>
          <a:xfrm>
            <a:off x="7924800" y="3874619"/>
            <a:ext cx="8362950" cy="3295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34">
            <a:extLst>
              <a:ext uri="{FF2B5EF4-FFF2-40B4-BE49-F238E27FC236}">
                <a16:creationId xmlns:a16="http://schemas.microsoft.com/office/drawing/2014/main" id="{6C89392F-9FD5-4CD0-8AF5-A460A67D753C}"/>
              </a:ext>
            </a:extLst>
          </p:cNvPr>
          <p:cNvSpPr/>
          <p:nvPr/>
        </p:nvSpPr>
        <p:spPr bwMode="white">
          <a:xfrm>
            <a:off x="6754812" y="-307164"/>
            <a:ext cx="10877550" cy="14735482"/>
          </a:xfrm>
          <a:custGeom>
            <a:avLst/>
            <a:gdLst>
              <a:gd name="connsiteX0" fmla="*/ 5438775 w 10877550"/>
              <a:gd name="connsiteY0" fmla="*/ 3568065 h 14116050"/>
              <a:gd name="connsiteX1" fmla="*/ 2148840 w 10877550"/>
              <a:gd name="connsiteY1" fmla="*/ 6858001 h 14116050"/>
              <a:gd name="connsiteX2" fmla="*/ 5438775 w 10877550"/>
              <a:gd name="connsiteY2" fmla="*/ 10147935 h 14116050"/>
              <a:gd name="connsiteX3" fmla="*/ 8728710 w 10877550"/>
              <a:gd name="connsiteY3" fmla="*/ 6858001 h 14116050"/>
              <a:gd name="connsiteX4" fmla="*/ 5438775 w 10877550"/>
              <a:gd name="connsiteY4" fmla="*/ 3568065 h 14116050"/>
              <a:gd name="connsiteX5" fmla="*/ 0 w 10877550"/>
              <a:gd name="connsiteY5" fmla="*/ 0 h 14116050"/>
              <a:gd name="connsiteX6" fmla="*/ 10877550 w 10877550"/>
              <a:gd name="connsiteY6" fmla="*/ 0 h 14116050"/>
              <a:gd name="connsiteX7" fmla="*/ 10877550 w 10877550"/>
              <a:gd name="connsiteY7" fmla="*/ 14116050 h 14116050"/>
              <a:gd name="connsiteX8" fmla="*/ 0 w 10877550"/>
              <a:gd name="connsiteY8" fmla="*/ 14116050 h 14116050"/>
              <a:gd name="connsiteX0" fmla="*/ 5438775 w 10877550"/>
              <a:gd name="connsiteY0" fmla="*/ 4128504 h 14676489"/>
              <a:gd name="connsiteX1" fmla="*/ 2148840 w 10877550"/>
              <a:gd name="connsiteY1" fmla="*/ 7418440 h 14676489"/>
              <a:gd name="connsiteX2" fmla="*/ 5438775 w 10877550"/>
              <a:gd name="connsiteY2" fmla="*/ 10708374 h 14676489"/>
              <a:gd name="connsiteX3" fmla="*/ 8728710 w 10877550"/>
              <a:gd name="connsiteY3" fmla="*/ 7418440 h 14676489"/>
              <a:gd name="connsiteX4" fmla="*/ 5438775 w 10877550"/>
              <a:gd name="connsiteY4" fmla="*/ 4128504 h 14676489"/>
              <a:gd name="connsiteX5" fmla="*/ 29497 w 10877550"/>
              <a:gd name="connsiteY5" fmla="*/ 0 h 14676489"/>
              <a:gd name="connsiteX6" fmla="*/ 10877550 w 10877550"/>
              <a:gd name="connsiteY6" fmla="*/ 560439 h 14676489"/>
              <a:gd name="connsiteX7" fmla="*/ 10877550 w 10877550"/>
              <a:gd name="connsiteY7" fmla="*/ 14676489 h 14676489"/>
              <a:gd name="connsiteX8" fmla="*/ 0 w 10877550"/>
              <a:gd name="connsiteY8" fmla="*/ 14676489 h 14676489"/>
              <a:gd name="connsiteX9" fmla="*/ 29497 w 10877550"/>
              <a:gd name="connsiteY9" fmla="*/ 0 h 14676489"/>
              <a:gd name="connsiteX0" fmla="*/ 5438775 w 10877550"/>
              <a:gd name="connsiteY0" fmla="*/ 4187497 h 14735482"/>
              <a:gd name="connsiteX1" fmla="*/ 2148840 w 10877550"/>
              <a:gd name="connsiteY1" fmla="*/ 7477433 h 14735482"/>
              <a:gd name="connsiteX2" fmla="*/ 5438775 w 10877550"/>
              <a:gd name="connsiteY2" fmla="*/ 10767367 h 14735482"/>
              <a:gd name="connsiteX3" fmla="*/ 8728710 w 10877550"/>
              <a:gd name="connsiteY3" fmla="*/ 7477433 h 14735482"/>
              <a:gd name="connsiteX4" fmla="*/ 5438775 w 10877550"/>
              <a:gd name="connsiteY4" fmla="*/ 4187497 h 14735482"/>
              <a:gd name="connsiteX5" fmla="*/ 29497 w 10877550"/>
              <a:gd name="connsiteY5" fmla="*/ 58993 h 14735482"/>
              <a:gd name="connsiteX6" fmla="*/ 10848053 w 10877550"/>
              <a:gd name="connsiteY6" fmla="*/ 0 h 14735482"/>
              <a:gd name="connsiteX7" fmla="*/ 10877550 w 10877550"/>
              <a:gd name="connsiteY7" fmla="*/ 14735482 h 14735482"/>
              <a:gd name="connsiteX8" fmla="*/ 0 w 10877550"/>
              <a:gd name="connsiteY8" fmla="*/ 14735482 h 14735482"/>
              <a:gd name="connsiteX9" fmla="*/ 29497 w 10877550"/>
              <a:gd name="connsiteY9" fmla="*/ 58993 h 147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7550" h="14735482">
                <a:moveTo>
                  <a:pt x="5438775" y="4187497"/>
                </a:moveTo>
                <a:cubicBezTo>
                  <a:pt x="3621794" y="4187497"/>
                  <a:pt x="2148840" y="5660451"/>
                  <a:pt x="2148840" y="7477433"/>
                </a:cubicBezTo>
                <a:cubicBezTo>
                  <a:pt x="2148840" y="9294413"/>
                  <a:pt x="3621794" y="10767367"/>
                  <a:pt x="5438775" y="10767367"/>
                </a:cubicBezTo>
                <a:cubicBezTo>
                  <a:pt x="7255756" y="10767367"/>
                  <a:pt x="8728710" y="9294413"/>
                  <a:pt x="8728710" y="7477433"/>
                </a:cubicBezTo>
                <a:cubicBezTo>
                  <a:pt x="8728710" y="5660451"/>
                  <a:pt x="7255756" y="4187497"/>
                  <a:pt x="5438775" y="4187497"/>
                </a:cubicBezTo>
                <a:close/>
                <a:moveTo>
                  <a:pt x="29497" y="58993"/>
                </a:moveTo>
                <a:lnTo>
                  <a:pt x="10848053" y="0"/>
                </a:lnTo>
                <a:cubicBezTo>
                  <a:pt x="10857885" y="4911827"/>
                  <a:pt x="10867718" y="9823655"/>
                  <a:pt x="10877550" y="14735482"/>
                </a:cubicBezTo>
                <a:lnTo>
                  <a:pt x="0" y="14735482"/>
                </a:lnTo>
                <a:cubicBezTo>
                  <a:pt x="0" y="10030132"/>
                  <a:pt x="29497" y="4764343"/>
                  <a:pt x="29497" y="5899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ock Arc 1">
            <a:extLst>
              <a:ext uri="{FF2B5EF4-FFF2-40B4-BE49-F238E27FC236}">
                <a16:creationId xmlns:a16="http://schemas.microsoft.com/office/drawing/2014/main" id="{6B3FB36D-4456-43F4-A850-EE9469E45FF4}"/>
              </a:ext>
            </a:extLst>
          </p:cNvPr>
          <p:cNvSpPr/>
          <p:nvPr/>
        </p:nvSpPr>
        <p:spPr>
          <a:xfrm>
            <a:off x="7588644" y="2615454"/>
            <a:ext cx="9143691" cy="9143691"/>
          </a:xfrm>
          <a:prstGeom prst="blockArc">
            <a:avLst>
              <a:gd name="adj1" fmla="val 14641855"/>
              <a:gd name="adj2" fmla="val 5337361"/>
              <a:gd name="adj3" fmla="val 5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927039A2-96F1-46F4-B1AE-B1D6C727CE8C}"/>
              </a:ext>
            </a:extLst>
          </p:cNvPr>
          <p:cNvSpPr/>
          <p:nvPr/>
        </p:nvSpPr>
        <p:spPr>
          <a:xfrm>
            <a:off x="-945325" y="11227790"/>
            <a:ext cx="13246674" cy="531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CF5296CE-4735-4B4B-94B7-2CFF67A5C85D}"/>
              </a:ext>
            </a:extLst>
          </p:cNvPr>
          <p:cNvGrpSpPr/>
          <p:nvPr/>
        </p:nvGrpSpPr>
        <p:grpSpPr>
          <a:xfrm>
            <a:off x="11708678" y="6685360"/>
            <a:ext cx="969818" cy="969818"/>
            <a:chOff x="11708678" y="6373091"/>
            <a:chExt cx="969818" cy="969818"/>
          </a:xfrm>
        </p:grpSpPr>
        <p:sp>
          <p:nvSpPr>
            <p:cNvPr id="39" name="Oval 38">
              <a:extLst>
                <a:ext uri="{FF2B5EF4-FFF2-40B4-BE49-F238E27FC236}">
                  <a16:creationId xmlns:a16="http://schemas.microsoft.com/office/drawing/2014/main" id="{4B6E2D82-BEE9-410F-94C9-4E12337AEF76}"/>
                </a:ext>
              </a:extLst>
            </p:cNvPr>
            <p:cNvSpPr/>
            <p:nvPr/>
          </p:nvSpPr>
          <p:spPr>
            <a:xfrm>
              <a:off x="11708678" y="6373091"/>
              <a:ext cx="969818" cy="969818"/>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9318170-2D96-4774-A98E-F225513F0527}"/>
                </a:ext>
              </a:extLst>
            </p:cNvPr>
            <p:cNvSpPr/>
            <p:nvPr/>
          </p:nvSpPr>
          <p:spPr>
            <a:xfrm>
              <a:off x="11792836" y="6457249"/>
              <a:ext cx="801503" cy="801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F1E1BC19-EAB6-43D3-8B7F-C90419BB818F}"/>
                </a:ext>
              </a:extLst>
            </p:cNvPr>
            <p:cNvGrpSpPr/>
            <p:nvPr/>
          </p:nvGrpSpPr>
          <p:grpSpPr>
            <a:xfrm>
              <a:off x="12085826" y="6641523"/>
              <a:ext cx="215523" cy="432955"/>
              <a:chOff x="12085826" y="6673046"/>
              <a:chExt cx="215523" cy="432955"/>
            </a:xfrm>
          </p:grpSpPr>
          <p:sp>
            <p:nvSpPr>
              <p:cNvPr id="43" name="Freeform 5">
                <a:extLst>
                  <a:ext uri="{FF2B5EF4-FFF2-40B4-BE49-F238E27FC236}">
                    <a16:creationId xmlns:a16="http://schemas.microsoft.com/office/drawing/2014/main" id="{E851DF13-065A-4450-B1C7-59A97F82F48F}"/>
                  </a:ext>
                </a:extLst>
              </p:cNvPr>
              <p:cNvSpPr>
                <a:spLocks/>
              </p:cNvSpPr>
              <p:nvPr/>
            </p:nvSpPr>
            <p:spPr bwMode="auto">
              <a:xfrm flipV="1">
                <a:off x="12085826" y="7010751"/>
                <a:ext cx="215523" cy="95250"/>
              </a:xfrm>
              <a:custGeom>
                <a:avLst/>
                <a:gdLst>
                  <a:gd name="T0" fmla="*/ 24 w 48"/>
                  <a:gd name="T1" fmla="*/ 0 h 27"/>
                  <a:gd name="T2" fmla="*/ 26 w 48"/>
                  <a:gd name="T3" fmla="*/ 1 h 27"/>
                  <a:gd name="T4" fmla="*/ 47 w 48"/>
                  <a:gd name="T5" fmla="*/ 22 h 27"/>
                  <a:gd name="T6" fmla="*/ 48 w 48"/>
                  <a:gd name="T7" fmla="*/ 24 h 27"/>
                  <a:gd name="T8" fmla="*/ 47 w 48"/>
                  <a:gd name="T9" fmla="*/ 27 h 27"/>
                  <a:gd name="T10" fmla="*/ 45 w 48"/>
                  <a:gd name="T11" fmla="*/ 27 h 27"/>
                  <a:gd name="T12" fmla="*/ 43 w 48"/>
                  <a:gd name="T13" fmla="*/ 27 h 27"/>
                  <a:gd name="T14" fmla="*/ 24 w 48"/>
                  <a:gd name="T15" fmla="*/ 8 h 27"/>
                  <a:gd name="T16" fmla="*/ 6 w 48"/>
                  <a:gd name="T17" fmla="*/ 27 h 27"/>
                  <a:gd name="T18" fmla="*/ 3 w 48"/>
                  <a:gd name="T19" fmla="*/ 27 h 27"/>
                  <a:gd name="T20" fmla="*/ 1 w 48"/>
                  <a:gd name="T21" fmla="*/ 27 h 27"/>
                  <a:gd name="T22" fmla="*/ 0 w 48"/>
                  <a:gd name="T23" fmla="*/ 24 h 27"/>
                  <a:gd name="T24" fmla="*/ 1 w 48"/>
                  <a:gd name="T25" fmla="*/ 22 h 27"/>
                  <a:gd name="T26" fmla="*/ 22 w 48"/>
                  <a:gd name="T27" fmla="*/ 1 h 27"/>
                  <a:gd name="T28" fmla="*/ 24 w 48"/>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7">
                    <a:moveTo>
                      <a:pt x="24" y="0"/>
                    </a:moveTo>
                    <a:cubicBezTo>
                      <a:pt x="25" y="0"/>
                      <a:pt x="26" y="1"/>
                      <a:pt x="26" y="1"/>
                    </a:cubicBezTo>
                    <a:cubicBezTo>
                      <a:pt x="47" y="22"/>
                      <a:pt x="47" y="22"/>
                      <a:pt x="47" y="22"/>
                    </a:cubicBezTo>
                    <a:cubicBezTo>
                      <a:pt x="48" y="23"/>
                      <a:pt x="48" y="23"/>
                      <a:pt x="48" y="24"/>
                    </a:cubicBezTo>
                    <a:cubicBezTo>
                      <a:pt x="48" y="25"/>
                      <a:pt x="48" y="26"/>
                      <a:pt x="47" y="27"/>
                    </a:cubicBezTo>
                    <a:cubicBezTo>
                      <a:pt x="47" y="27"/>
                      <a:pt x="46" y="27"/>
                      <a:pt x="45" y="27"/>
                    </a:cubicBezTo>
                    <a:cubicBezTo>
                      <a:pt x="44" y="27"/>
                      <a:pt x="43" y="27"/>
                      <a:pt x="43" y="27"/>
                    </a:cubicBezTo>
                    <a:cubicBezTo>
                      <a:pt x="24" y="8"/>
                      <a:pt x="24" y="8"/>
                      <a:pt x="24" y="8"/>
                    </a:cubicBezTo>
                    <a:cubicBezTo>
                      <a:pt x="6" y="27"/>
                      <a:pt x="6" y="27"/>
                      <a:pt x="6" y="27"/>
                    </a:cubicBezTo>
                    <a:cubicBezTo>
                      <a:pt x="5" y="27"/>
                      <a:pt x="4" y="27"/>
                      <a:pt x="3" y="27"/>
                    </a:cubicBezTo>
                    <a:cubicBezTo>
                      <a:pt x="2" y="27"/>
                      <a:pt x="2" y="27"/>
                      <a:pt x="1" y="27"/>
                    </a:cubicBezTo>
                    <a:cubicBezTo>
                      <a:pt x="0" y="26"/>
                      <a:pt x="0" y="25"/>
                      <a:pt x="0" y="24"/>
                    </a:cubicBezTo>
                    <a:cubicBezTo>
                      <a:pt x="0" y="23"/>
                      <a:pt x="0" y="23"/>
                      <a:pt x="1" y="22"/>
                    </a:cubicBezTo>
                    <a:cubicBezTo>
                      <a:pt x="22" y="1"/>
                      <a:pt x="22" y="1"/>
                      <a:pt x="22" y="1"/>
                    </a:cubicBezTo>
                    <a:cubicBezTo>
                      <a:pt x="22" y="1"/>
                      <a:pt x="23" y="0"/>
                      <a:pt x="24"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
                <a:extLst>
                  <a:ext uri="{FF2B5EF4-FFF2-40B4-BE49-F238E27FC236}">
                    <a16:creationId xmlns:a16="http://schemas.microsoft.com/office/drawing/2014/main" id="{05F26E30-E4FC-4686-9F77-8273EC3DD6C2}"/>
                  </a:ext>
                </a:extLst>
              </p:cNvPr>
              <p:cNvSpPr>
                <a:spLocks/>
              </p:cNvSpPr>
              <p:nvPr/>
            </p:nvSpPr>
            <p:spPr bwMode="auto">
              <a:xfrm>
                <a:off x="12085826" y="6673046"/>
                <a:ext cx="215523" cy="95250"/>
              </a:xfrm>
              <a:custGeom>
                <a:avLst/>
                <a:gdLst>
                  <a:gd name="T0" fmla="*/ 24 w 48"/>
                  <a:gd name="T1" fmla="*/ 0 h 27"/>
                  <a:gd name="T2" fmla="*/ 26 w 48"/>
                  <a:gd name="T3" fmla="*/ 1 h 27"/>
                  <a:gd name="T4" fmla="*/ 47 w 48"/>
                  <a:gd name="T5" fmla="*/ 22 h 27"/>
                  <a:gd name="T6" fmla="*/ 48 w 48"/>
                  <a:gd name="T7" fmla="*/ 24 h 27"/>
                  <a:gd name="T8" fmla="*/ 47 w 48"/>
                  <a:gd name="T9" fmla="*/ 27 h 27"/>
                  <a:gd name="T10" fmla="*/ 45 w 48"/>
                  <a:gd name="T11" fmla="*/ 27 h 27"/>
                  <a:gd name="T12" fmla="*/ 43 w 48"/>
                  <a:gd name="T13" fmla="*/ 27 h 27"/>
                  <a:gd name="T14" fmla="*/ 24 w 48"/>
                  <a:gd name="T15" fmla="*/ 8 h 27"/>
                  <a:gd name="T16" fmla="*/ 6 w 48"/>
                  <a:gd name="T17" fmla="*/ 27 h 27"/>
                  <a:gd name="T18" fmla="*/ 3 w 48"/>
                  <a:gd name="T19" fmla="*/ 27 h 27"/>
                  <a:gd name="T20" fmla="*/ 1 w 48"/>
                  <a:gd name="T21" fmla="*/ 27 h 27"/>
                  <a:gd name="T22" fmla="*/ 0 w 48"/>
                  <a:gd name="T23" fmla="*/ 24 h 27"/>
                  <a:gd name="T24" fmla="*/ 1 w 48"/>
                  <a:gd name="T25" fmla="*/ 22 h 27"/>
                  <a:gd name="T26" fmla="*/ 22 w 48"/>
                  <a:gd name="T27" fmla="*/ 1 h 27"/>
                  <a:gd name="T28" fmla="*/ 24 w 48"/>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7">
                    <a:moveTo>
                      <a:pt x="24" y="0"/>
                    </a:moveTo>
                    <a:cubicBezTo>
                      <a:pt x="25" y="0"/>
                      <a:pt x="26" y="1"/>
                      <a:pt x="26" y="1"/>
                    </a:cubicBezTo>
                    <a:cubicBezTo>
                      <a:pt x="47" y="22"/>
                      <a:pt x="47" y="22"/>
                      <a:pt x="47" y="22"/>
                    </a:cubicBezTo>
                    <a:cubicBezTo>
                      <a:pt x="48" y="23"/>
                      <a:pt x="48" y="23"/>
                      <a:pt x="48" y="24"/>
                    </a:cubicBezTo>
                    <a:cubicBezTo>
                      <a:pt x="48" y="25"/>
                      <a:pt x="48" y="26"/>
                      <a:pt x="47" y="27"/>
                    </a:cubicBezTo>
                    <a:cubicBezTo>
                      <a:pt x="47" y="27"/>
                      <a:pt x="46" y="27"/>
                      <a:pt x="45" y="27"/>
                    </a:cubicBezTo>
                    <a:cubicBezTo>
                      <a:pt x="44" y="27"/>
                      <a:pt x="43" y="27"/>
                      <a:pt x="43" y="27"/>
                    </a:cubicBezTo>
                    <a:cubicBezTo>
                      <a:pt x="24" y="8"/>
                      <a:pt x="24" y="8"/>
                      <a:pt x="24" y="8"/>
                    </a:cubicBezTo>
                    <a:cubicBezTo>
                      <a:pt x="6" y="27"/>
                      <a:pt x="6" y="27"/>
                      <a:pt x="6" y="27"/>
                    </a:cubicBezTo>
                    <a:cubicBezTo>
                      <a:pt x="5" y="27"/>
                      <a:pt x="4" y="27"/>
                      <a:pt x="3" y="27"/>
                    </a:cubicBezTo>
                    <a:cubicBezTo>
                      <a:pt x="2" y="27"/>
                      <a:pt x="2" y="27"/>
                      <a:pt x="1" y="27"/>
                    </a:cubicBezTo>
                    <a:cubicBezTo>
                      <a:pt x="0" y="26"/>
                      <a:pt x="0" y="25"/>
                      <a:pt x="0" y="24"/>
                    </a:cubicBezTo>
                    <a:cubicBezTo>
                      <a:pt x="0" y="23"/>
                      <a:pt x="0" y="23"/>
                      <a:pt x="1" y="22"/>
                    </a:cubicBezTo>
                    <a:cubicBezTo>
                      <a:pt x="22" y="1"/>
                      <a:pt x="22" y="1"/>
                      <a:pt x="22" y="1"/>
                    </a:cubicBezTo>
                    <a:cubicBezTo>
                      <a:pt x="22" y="1"/>
                      <a:pt x="23" y="0"/>
                      <a:pt x="24"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9" name="TextBox 48">
            <a:extLst>
              <a:ext uri="{FF2B5EF4-FFF2-40B4-BE49-F238E27FC236}">
                <a16:creationId xmlns:a16="http://schemas.microsoft.com/office/drawing/2014/main" id="{7A867CD0-4450-4709-A3A2-4CE3E3B3EEAA}"/>
              </a:ext>
            </a:extLst>
          </p:cNvPr>
          <p:cNvSpPr txBox="1"/>
          <p:nvPr/>
        </p:nvSpPr>
        <p:spPr>
          <a:xfrm>
            <a:off x="10199687" y="4937025"/>
            <a:ext cx="3987800" cy="1569660"/>
          </a:xfrm>
          <a:prstGeom prst="rect">
            <a:avLst/>
          </a:prstGeom>
          <a:noFill/>
        </p:spPr>
        <p:txBody>
          <a:bodyPr wrap="square" rtlCol="0">
            <a:spAutoFit/>
          </a:bodyPr>
          <a:lstStyle/>
          <a:p>
            <a:pPr algn="ctr"/>
            <a:r>
              <a:rPr lang="en-US" sz="4800" dirty="0">
                <a:solidFill>
                  <a:srgbClr val="FFFFFF"/>
                </a:solidFill>
              </a:rPr>
              <a:t>Customer</a:t>
            </a:r>
          </a:p>
          <a:p>
            <a:pPr algn="ctr"/>
            <a:r>
              <a:rPr lang="en-US" sz="4800" dirty="0">
                <a:solidFill>
                  <a:srgbClr val="FFFFFF"/>
                </a:solidFill>
              </a:rPr>
              <a:t>Support</a:t>
            </a:r>
          </a:p>
        </p:txBody>
      </p:sp>
      <p:sp>
        <p:nvSpPr>
          <p:cNvPr id="51" name="TextBox 50">
            <a:extLst>
              <a:ext uri="{FF2B5EF4-FFF2-40B4-BE49-F238E27FC236}">
                <a16:creationId xmlns:a16="http://schemas.microsoft.com/office/drawing/2014/main" id="{491F3ADF-A53B-4BCB-A4BC-B43604EE72E0}"/>
              </a:ext>
            </a:extLst>
          </p:cNvPr>
          <p:cNvSpPr txBox="1"/>
          <p:nvPr/>
        </p:nvSpPr>
        <p:spPr>
          <a:xfrm>
            <a:off x="10199687" y="8319269"/>
            <a:ext cx="3987800" cy="1323439"/>
          </a:xfrm>
          <a:prstGeom prst="rect">
            <a:avLst/>
          </a:prstGeom>
          <a:noFill/>
        </p:spPr>
        <p:txBody>
          <a:bodyPr wrap="square" rtlCol="0">
            <a:spAutoFit/>
          </a:bodyPr>
          <a:lstStyle/>
          <a:p>
            <a:pPr algn="ctr"/>
            <a:r>
              <a:rPr lang="en-US" sz="4000" dirty="0">
                <a:solidFill>
                  <a:schemeClr val="accent1"/>
                </a:solidFill>
              </a:rPr>
              <a:t>Dealer</a:t>
            </a:r>
          </a:p>
          <a:p>
            <a:pPr algn="ctr"/>
            <a:r>
              <a:rPr lang="en-US" sz="4000" dirty="0">
                <a:solidFill>
                  <a:schemeClr val="accent1"/>
                </a:solidFill>
              </a:rPr>
              <a:t>Satisfaction</a:t>
            </a:r>
          </a:p>
        </p:txBody>
      </p:sp>
      <p:sp>
        <p:nvSpPr>
          <p:cNvPr id="55" name="Title 1">
            <a:extLst>
              <a:ext uri="{FF2B5EF4-FFF2-40B4-BE49-F238E27FC236}">
                <a16:creationId xmlns:a16="http://schemas.microsoft.com/office/drawing/2014/main" id="{4425A96E-ED5E-4086-A0BA-D7431544DACB}"/>
              </a:ext>
            </a:extLst>
          </p:cNvPr>
          <p:cNvSpPr txBox="1">
            <a:spLocks/>
          </p:cNvSpPr>
          <p:nvPr/>
        </p:nvSpPr>
        <p:spPr>
          <a:xfrm>
            <a:off x="6304065" y="771525"/>
            <a:ext cx="13601720" cy="12533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tx1">
                    <a:lumMod val="90000"/>
                    <a:lumOff val="10000"/>
                  </a:schemeClr>
                </a:solidFill>
              </a:rPr>
              <a:t>Powerful technology with a personal touch</a:t>
            </a:r>
          </a:p>
          <a:p>
            <a:pPr algn="ctr">
              <a:lnSpc>
                <a:spcPct val="150000"/>
              </a:lnSpc>
            </a:pPr>
            <a:r>
              <a:rPr lang="en-US" sz="3600" dirty="0">
                <a:solidFill>
                  <a:schemeClr val="tx1">
                    <a:lumMod val="90000"/>
                    <a:lumOff val="10000"/>
                  </a:schemeClr>
                </a:solidFill>
              </a:rPr>
              <a:t>Our greatest asset is our relationship with you</a:t>
            </a:r>
          </a:p>
          <a:p>
            <a:pPr algn="ctr"/>
            <a:endParaRPr lang="en-US" sz="5400" dirty="0">
              <a:solidFill>
                <a:schemeClr val="tx1">
                  <a:lumMod val="90000"/>
                  <a:lumOff val="10000"/>
                </a:schemeClr>
              </a:solidFill>
            </a:endParaRPr>
          </a:p>
        </p:txBody>
      </p:sp>
      <p:sp>
        <p:nvSpPr>
          <p:cNvPr id="78" name="TextBox 77">
            <a:extLst>
              <a:ext uri="{FF2B5EF4-FFF2-40B4-BE49-F238E27FC236}">
                <a16:creationId xmlns:a16="http://schemas.microsoft.com/office/drawing/2014/main" id="{EE62E34F-4D37-433B-AD38-D314A9BAB653}"/>
              </a:ext>
            </a:extLst>
          </p:cNvPr>
          <p:cNvSpPr txBox="1"/>
          <p:nvPr/>
        </p:nvSpPr>
        <p:spPr>
          <a:xfrm>
            <a:off x="16524020" y="3468452"/>
            <a:ext cx="5391065" cy="2492990"/>
          </a:xfrm>
          <a:prstGeom prst="rect">
            <a:avLst/>
          </a:prstGeom>
          <a:noFill/>
        </p:spPr>
        <p:txBody>
          <a:bodyPr wrap="square" rtlCol="0">
            <a:spAutoFit/>
          </a:bodyPr>
          <a:lstStyle/>
          <a:p>
            <a:r>
              <a:rPr lang="en-US" sz="3600" dirty="0">
                <a:solidFill>
                  <a:schemeClr val="accent1"/>
                </a:solidFill>
              </a:rPr>
              <a:t>Sales</a:t>
            </a:r>
          </a:p>
          <a:p>
            <a:r>
              <a:rPr lang="en-US" sz="2400" dirty="0"/>
              <a:t>Your sales rep will go above and beyond to meet your needs. They don’t treat you like a sale – </a:t>
            </a:r>
            <a:br>
              <a:rPr lang="en-US" sz="2400" dirty="0"/>
            </a:br>
            <a:r>
              <a:rPr lang="en-US" sz="2400" dirty="0"/>
              <a:t>they treat you like a friend.</a:t>
            </a:r>
            <a:br>
              <a:rPr lang="en-US" sz="2400" dirty="0"/>
            </a:br>
            <a:r>
              <a:rPr lang="en-US" sz="2400" dirty="0"/>
              <a:t> That’s the ProMax difference</a:t>
            </a:r>
          </a:p>
        </p:txBody>
      </p:sp>
      <p:sp>
        <p:nvSpPr>
          <p:cNvPr id="81" name="Freeform 39">
            <a:extLst>
              <a:ext uri="{FF2B5EF4-FFF2-40B4-BE49-F238E27FC236}">
                <a16:creationId xmlns:a16="http://schemas.microsoft.com/office/drawing/2014/main" id="{028693DB-055D-481F-A076-4E678CF7E0B2}"/>
              </a:ext>
            </a:extLst>
          </p:cNvPr>
          <p:cNvSpPr/>
          <p:nvPr/>
        </p:nvSpPr>
        <p:spPr>
          <a:xfrm>
            <a:off x="14388114" y="3747744"/>
            <a:ext cx="1603237" cy="948934"/>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grpSp>
        <p:nvGrpSpPr>
          <p:cNvPr id="65" name="Group 64">
            <a:extLst>
              <a:ext uri="{FF2B5EF4-FFF2-40B4-BE49-F238E27FC236}">
                <a16:creationId xmlns:a16="http://schemas.microsoft.com/office/drawing/2014/main" id="{2494EE38-FD00-4C37-97DF-E624118EACE7}"/>
              </a:ext>
            </a:extLst>
          </p:cNvPr>
          <p:cNvGrpSpPr/>
          <p:nvPr/>
        </p:nvGrpSpPr>
        <p:grpSpPr>
          <a:xfrm>
            <a:off x="14141387" y="4443655"/>
            <a:ext cx="493455" cy="493455"/>
            <a:chOff x="15578660" y="4067175"/>
            <a:chExt cx="597081" cy="597081"/>
          </a:xfrm>
        </p:grpSpPr>
        <p:sp>
          <p:nvSpPr>
            <p:cNvPr id="56" name="Oval 55">
              <a:extLst>
                <a:ext uri="{FF2B5EF4-FFF2-40B4-BE49-F238E27FC236}">
                  <a16:creationId xmlns:a16="http://schemas.microsoft.com/office/drawing/2014/main" id="{47FBC05A-AD48-4C14-984E-49CF83FDFA15}"/>
                </a:ext>
              </a:extLst>
            </p:cNvPr>
            <p:cNvSpPr/>
            <p:nvPr/>
          </p:nvSpPr>
          <p:spPr>
            <a:xfrm>
              <a:off x="15578660" y="4067175"/>
              <a:ext cx="597081" cy="597081"/>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2DD9DA2-5177-47EB-89DE-3E7029406E30}"/>
                </a:ext>
              </a:extLst>
            </p:cNvPr>
            <p:cNvSpPr/>
            <p:nvPr/>
          </p:nvSpPr>
          <p:spPr>
            <a:xfrm>
              <a:off x="15708682" y="4197197"/>
              <a:ext cx="337036" cy="337036"/>
            </a:xfrm>
            <a:prstGeom prst="ellipse">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Block Arc 40">
            <a:extLst>
              <a:ext uri="{FF2B5EF4-FFF2-40B4-BE49-F238E27FC236}">
                <a16:creationId xmlns:a16="http://schemas.microsoft.com/office/drawing/2014/main" id="{7C2A79B7-D672-4BAA-8D05-01682DCABF03}"/>
              </a:ext>
            </a:extLst>
          </p:cNvPr>
          <p:cNvSpPr/>
          <p:nvPr/>
        </p:nvSpPr>
        <p:spPr>
          <a:xfrm>
            <a:off x="7588644" y="2615454"/>
            <a:ext cx="9143691" cy="9143691"/>
          </a:xfrm>
          <a:prstGeom prst="blockArc">
            <a:avLst>
              <a:gd name="adj1" fmla="val 5622435"/>
              <a:gd name="adj2" fmla="val 14660323"/>
              <a:gd name="adj3" fmla="val 5819"/>
            </a:avLst>
          </a:prstGeom>
          <a:gradFill flip="none" rotWithShape="1">
            <a:gsLst>
              <a:gs pos="53000">
                <a:schemeClr val="accent1"/>
              </a:gs>
              <a:gs pos="100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DD7EA93B-8233-4940-B9A8-DEF2A628F15C}"/>
              </a:ext>
            </a:extLst>
          </p:cNvPr>
          <p:cNvSpPr/>
          <p:nvPr/>
        </p:nvSpPr>
        <p:spPr>
          <a:xfrm>
            <a:off x="11792838" y="11227792"/>
            <a:ext cx="12594339" cy="531353"/>
          </a:xfrm>
          <a:prstGeom prst="rect">
            <a:avLst/>
          </a:prstGeom>
          <a:gradFill>
            <a:gsLst>
              <a:gs pos="100000">
                <a:schemeClr val="accent1"/>
              </a:gs>
              <a:gs pos="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17A07F3A-5F60-4169-B911-2A68A1E852A2}"/>
              </a:ext>
            </a:extLst>
          </p:cNvPr>
          <p:cNvSpPr txBox="1"/>
          <p:nvPr/>
        </p:nvSpPr>
        <p:spPr>
          <a:xfrm>
            <a:off x="1746831" y="8673040"/>
            <a:ext cx="5391065" cy="2123658"/>
          </a:xfrm>
          <a:prstGeom prst="rect">
            <a:avLst/>
          </a:prstGeom>
          <a:noFill/>
        </p:spPr>
        <p:txBody>
          <a:bodyPr wrap="square" rtlCol="0">
            <a:spAutoFit/>
          </a:bodyPr>
          <a:lstStyle/>
          <a:p>
            <a:pPr algn="r"/>
            <a:r>
              <a:rPr lang="en-US" sz="3600" dirty="0">
                <a:solidFill>
                  <a:schemeClr val="accent3"/>
                </a:solidFill>
              </a:rPr>
              <a:t>Training</a:t>
            </a:r>
          </a:p>
          <a:p>
            <a:pPr algn="r"/>
            <a:r>
              <a:rPr lang="en-US" sz="2400" dirty="0"/>
              <a:t>Think of your trainer as your own personal guru. Get the absolute most out of your ProMax system by learning from the best in the business</a:t>
            </a:r>
          </a:p>
        </p:txBody>
      </p:sp>
      <p:sp>
        <p:nvSpPr>
          <p:cNvPr id="90" name="Freeform 39">
            <a:extLst>
              <a:ext uri="{FF2B5EF4-FFF2-40B4-BE49-F238E27FC236}">
                <a16:creationId xmlns:a16="http://schemas.microsoft.com/office/drawing/2014/main" id="{2A018316-A1E7-4685-8DBD-AC263F0A3406}"/>
              </a:ext>
            </a:extLst>
          </p:cNvPr>
          <p:cNvSpPr/>
          <p:nvPr/>
        </p:nvSpPr>
        <p:spPr>
          <a:xfrm flipH="1" flipV="1">
            <a:off x="7421599" y="8173048"/>
            <a:ext cx="1603237" cy="948934"/>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grpSp>
        <p:nvGrpSpPr>
          <p:cNvPr id="86" name="Group 85">
            <a:extLst>
              <a:ext uri="{FF2B5EF4-FFF2-40B4-BE49-F238E27FC236}">
                <a16:creationId xmlns:a16="http://schemas.microsoft.com/office/drawing/2014/main" id="{F023A28E-AC48-46B2-92D7-C7F5F4829BD6}"/>
              </a:ext>
            </a:extLst>
          </p:cNvPr>
          <p:cNvGrpSpPr/>
          <p:nvPr/>
        </p:nvGrpSpPr>
        <p:grpSpPr>
          <a:xfrm>
            <a:off x="8844309" y="7928753"/>
            <a:ext cx="493455" cy="493455"/>
            <a:chOff x="15578660" y="4067175"/>
            <a:chExt cx="597081" cy="597081"/>
          </a:xfrm>
        </p:grpSpPr>
        <p:sp>
          <p:nvSpPr>
            <p:cNvPr id="87" name="Oval 86">
              <a:extLst>
                <a:ext uri="{FF2B5EF4-FFF2-40B4-BE49-F238E27FC236}">
                  <a16:creationId xmlns:a16="http://schemas.microsoft.com/office/drawing/2014/main" id="{292AE148-8CBA-4BFF-8CAF-2A6D97D91771}"/>
                </a:ext>
              </a:extLst>
            </p:cNvPr>
            <p:cNvSpPr/>
            <p:nvPr/>
          </p:nvSpPr>
          <p:spPr>
            <a:xfrm>
              <a:off x="15578660" y="4067175"/>
              <a:ext cx="597081" cy="597081"/>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2A04DD49-6C8B-49FF-85B6-EA8DF3C3EF7C}"/>
                </a:ext>
              </a:extLst>
            </p:cNvPr>
            <p:cNvSpPr/>
            <p:nvPr/>
          </p:nvSpPr>
          <p:spPr>
            <a:xfrm>
              <a:off x="15708682" y="4197197"/>
              <a:ext cx="337036" cy="337036"/>
            </a:xfrm>
            <a:prstGeom prst="ellipse">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6359E1D9-4FD5-4F99-AA14-6563DCD35B18}"/>
              </a:ext>
            </a:extLst>
          </p:cNvPr>
          <p:cNvSpPr txBox="1"/>
          <p:nvPr/>
        </p:nvSpPr>
        <p:spPr>
          <a:xfrm>
            <a:off x="17249282" y="8647515"/>
            <a:ext cx="5391065" cy="2492990"/>
          </a:xfrm>
          <a:prstGeom prst="rect">
            <a:avLst/>
          </a:prstGeom>
          <a:noFill/>
        </p:spPr>
        <p:txBody>
          <a:bodyPr wrap="square" rtlCol="0">
            <a:spAutoFit/>
          </a:bodyPr>
          <a:lstStyle/>
          <a:p>
            <a:r>
              <a:rPr lang="en-US" sz="3600" dirty="0">
                <a:solidFill>
                  <a:schemeClr val="accent5"/>
                </a:solidFill>
              </a:rPr>
              <a:t>Dealer Support</a:t>
            </a:r>
          </a:p>
          <a:p>
            <a:r>
              <a:rPr lang="en-US" sz="2400" dirty="0"/>
              <a:t>Your dedicated support specialist is assigned directly to you and wants you to succeed as much as you do. You have direct, one-on-one access when you need it.</a:t>
            </a:r>
          </a:p>
        </p:txBody>
      </p:sp>
      <p:sp>
        <p:nvSpPr>
          <p:cNvPr id="82" name="Freeform 39">
            <a:extLst>
              <a:ext uri="{FF2B5EF4-FFF2-40B4-BE49-F238E27FC236}">
                <a16:creationId xmlns:a16="http://schemas.microsoft.com/office/drawing/2014/main" id="{60CBF329-7589-47DE-A486-D106E5560E10}"/>
              </a:ext>
            </a:extLst>
          </p:cNvPr>
          <p:cNvSpPr/>
          <p:nvPr/>
        </p:nvSpPr>
        <p:spPr>
          <a:xfrm flipV="1">
            <a:off x="15325707" y="8207570"/>
            <a:ext cx="1603237" cy="948934"/>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grpSp>
        <p:nvGrpSpPr>
          <p:cNvPr id="69" name="Group 68">
            <a:extLst>
              <a:ext uri="{FF2B5EF4-FFF2-40B4-BE49-F238E27FC236}">
                <a16:creationId xmlns:a16="http://schemas.microsoft.com/office/drawing/2014/main" id="{B0D3F740-E661-45C8-88DF-9A2C7E437689}"/>
              </a:ext>
            </a:extLst>
          </p:cNvPr>
          <p:cNvGrpSpPr/>
          <p:nvPr/>
        </p:nvGrpSpPr>
        <p:grpSpPr>
          <a:xfrm>
            <a:off x="15078980" y="7963275"/>
            <a:ext cx="493455" cy="493455"/>
            <a:chOff x="15578660" y="4067175"/>
            <a:chExt cx="597081" cy="597081"/>
          </a:xfrm>
        </p:grpSpPr>
        <p:sp>
          <p:nvSpPr>
            <p:cNvPr id="70" name="Oval 69">
              <a:extLst>
                <a:ext uri="{FF2B5EF4-FFF2-40B4-BE49-F238E27FC236}">
                  <a16:creationId xmlns:a16="http://schemas.microsoft.com/office/drawing/2014/main" id="{EC9A5B7E-23DA-4976-A7F3-4600D9AEEB28}"/>
                </a:ext>
              </a:extLst>
            </p:cNvPr>
            <p:cNvSpPr/>
            <p:nvPr/>
          </p:nvSpPr>
          <p:spPr>
            <a:xfrm>
              <a:off x="15578660" y="4067175"/>
              <a:ext cx="597081" cy="597081"/>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D89EC373-3AAD-4647-B0FA-77F074D7775B}"/>
                </a:ext>
              </a:extLst>
            </p:cNvPr>
            <p:cNvSpPr/>
            <p:nvPr/>
          </p:nvSpPr>
          <p:spPr>
            <a:xfrm>
              <a:off x="15708682" y="4197197"/>
              <a:ext cx="337036" cy="337036"/>
            </a:xfrm>
            <a:prstGeom prst="ellipse">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reeform 39">
            <a:extLst>
              <a:ext uri="{FF2B5EF4-FFF2-40B4-BE49-F238E27FC236}">
                <a16:creationId xmlns:a16="http://schemas.microsoft.com/office/drawing/2014/main" id="{DCA9F9FC-AEA3-4A20-B796-CBD18156DFE5}"/>
              </a:ext>
            </a:extLst>
          </p:cNvPr>
          <p:cNvSpPr/>
          <p:nvPr/>
        </p:nvSpPr>
        <p:spPr>
          <a:xfrm flipH="1">
            <a:off x="8255429" y="3855200"/>
            <a:ext cx="1603237" cy="948934"/>
          </a:xfrm>
          <a:custGeom>
            <a:avLst/>
            <a:gdLst>
              <a:gd name="connsiteX0" fmla="*/ 0 w 3444240"/>
              <a:gd name="connsiteY0" fmla="*/ 568960 h 568960"/>
              <a:gd name="connsiteX1" fmla="*/ 690880 w 3444240"/>
              <a:gd name="connsiteY1" fmla="*/ 0 h 568960"/>
              <a:gd name="connsiteX2" fmla="*/ 3444240 w 3444240"/>
              <a:gd name="connsiteY2" fmla="*/ 0 h 568960"/>
              <a:gd name="connsiteX0" fmla="*/ 0 w 3444240"/>
              <a:gd name="connsiteY0" fmla="*/ 568960 h 568960"/>
              <a:gd name="connsiteX1" fmla="*/ 1509383 w 3444240"/>
              <a:gd name="connsiteY1" fmla="*/ 0 h 568960"/>
              <a:gd name="connsiteX2" fmla="*/ 3444240 w 3444240"/>
              <a:gd name="connsiteY2" fmla="*/ 0 h 568960"/>
            </a:gdLst>
            <a:ahLst/>
            <a:cxnLst>
              <a:cxn ang="0">
                <a:pos x="connsiteX0" y="connsiteY0"/>
              </a:cxn>
              <a:cxn ang="0">
                <a:pos x="connsiteX1" y="connsiteY1"/>
              </a:cxn>
              <a:cxn ang="0">
                <a:pos x="connsiteX2" y="connsiteY2"/>
              </a:cxn>
            </a:cxnLst>
            <a:rect l="l" t="t" r="r" b="b"/>
            <a:pathLst>
              <a:path w="3444240" h="568960">
                <a:moveTo>
                  <a:pt x="0" y="568960"/>
                </a:moveTo>
                <a:lnTo>
                  <a:pt x="1509383" y="0"/>
                </a:lnTo>
                <a:lnTo>
                  <a:pt x="3444240" y="0"/>
                </a:lnTo>
              </a:path>
            </a:pathLst>
          </a:custGeom>
          <a:ln w="6350" cmpd="sng">
            <a:solidFill>
              <a:schemeClr val="tx1">
                <a:alpha val="50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grpSp>
        <p:nvGrpSpPr>
          <p:cNvPr id="83" name="Group 82">
            <a:extLst>
              <a:ext uri="{FF2B5EF4-FFF2-40B4-BE49-F238E27FC236}">
                <a16:creationId xmlns:a16="http://schemas.microsoft.com/office/drawing/2014/main" id="{FF394E40-C124-4711-B506-6A390AAAE8B8}"/>
              </a:ext>
            </a:extLst>
          </p:cNvPr>
          <p:cNvGrpSpPr/>
          <p:nvPr/>
        </p:nvGrpSpPr>
        <p:grpSpPr>
          <a:xfrm>
            <a:off x="9678139" y="4551111"/>
            <a:ext cx="493455" cy="493455"/>
            <a:chOff x="15578660" y="4067175"/>
            <a:chExt cx="597081" cy="597081"/>
          </a:xfrm>
        </p:grpSpPr>
        <p:sp>
          <p:nvSpPr>
            <p:cNvPr id="84" name="Oval 83">
              <a:extLst>
                <a:ext uri="{FF2B5EF4-FFF2-40B4-BE49-F238E27FC236}">
                  <a16:creationId xmlns:a16="http://schemas.microsoft.com/office/drawing/2014/main" id="{5F37976A-BD2D-4B02-B732-9680CD746E62}"/>
                </a:ext>
              </a:extLst>
            </p:cNvPr>
            <p:cNvSpPr/>
            <p:nvPr/>
          </p:nvSpPr>
          <p:spPr>
            <a:xfrm>
              <a:off x="15578660" y="4067175"/>
              <a:ext cx="597081" cy="597081"/>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C94BBE4-4D95-4BD8-8DF0-A8ACFFAE17ED}"/>
                </a:ext>
              </a:extLst>
            </p:cNvPr>
            <p:cNvSpPr/>
            <p:nvPr/>
          </p:nvSpPr>
          <p:spPr>
            <a:xfrm>
              <a:off x="15708682" y="4197197"/>
              <a:ext cx="337036" cy="337036"/>
            </a:xfrm>
            <a:prstGeom prst="ellipse">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C3F010B-441F-402E-A2EB-EEAEE751E65E}"/>
              </a:ext>
            </a:extLst>
          </p:cNvPr>
          <p:cNvSpPr txBox="1"/>
          <p:nvPr/>
        </p:nvSpPr>
        <p:spPr>
          <a:xfrm>
            <a:off x="2580661" y="3489280"/>
            <a:ext cx="5391065" cy="2123658"/>
          </a:xfrm>
          <a:prstGeom prst="rect">
            <a:avLst/>
          </a:prstGeom>
          <a:noFill/>
        </p:spPr>
        <p:txBody>
          <a:bodyPr wrap="square" rtlCol="0">
            <a:spAutoFit/>
          </a:bodyPr>
          <a:lstStyle/>
          <a:p>
            <a:pPr algn="r"/>
            <a:r>
              <a:rPr lang="en-US" sz="3600" dirty="0">
                <a:solidFill>
                  <a:schemeClr val="bg2"/>
                </a:solidFill>
              </a:rPr>
              <a:t>Tech Support</a:t>
            </a:r>
          </a:p>
          <a:p>
            <a:r>
              <a:rPr lang="en-US" sz="2400" dirty="0"/>
              <a:t>Your tech support team is standing by to answer your technical questions with care and precision. You call, they answer, and issues are resolved.</a:t>
            </a:r>
          </a:p>
        </p:txBody>
      </p:sp>
    </p:spTree>
    <p:extLst>
      <p:ext uri="{BB962C8B-B14F-4D97-AF65-F5344CB8AC3E}">
        <p14:creationId xmlns:p14="http://schemas.microsoft.com/office/powerpoint/2010/main" val="32875329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0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fltVal val="0"/>
                                          </p:val>
                                        </p:tav>
                                        <p:tav tm="100000">
                                          <p:val>
                                            <p:strVal val="#ppt_w"/>
                                          </p:val>
                                        </p:tav>
                                      </p:tavLst>
                                    </p:anim>
                                    <p:anim calcmode="lin" valueType="num">
                                      <p:cBhvr>
                                        <p:cTn id="8" dur="500" fill="hold"/>
                                        <p:tgtEl>
                                          <p:spTgt spid="94"/>
                                        </p:tgtEl>
                                        <p:attrNameLst>
                                          <p:attrName>ppt_h</p:attrName>
                                        </p:attrNameLst>
                                      </p:cBhvr>
                                      <p:tavLst>
                                        <p:tav tm="0">
                                          <p:val>
                                            <p:fltVal val="0"/>
                                          </p:val>
                                        </p:tav>
                                        <p:tav tm="100000">
                                          <p:val>
                                            <p:strVal val="#ppt_h"/>
                                          </p:val>
                                        </p:tav>
                                      </p:tavLst>
                                    </p:anim>
                                    <p:anim calcmode="lin" valueType="num">
                                      <p:cBhvr>
                                        <p:cTn id="9" dur="500" fill="hold"/>
                                        <p:tgtEl>
                                          <p:spTgt spid="94"/>
                                        </p:tgtEl>
                                        <p:attrNameLst>
                                          <p:attrName>style.rotation</p:attrName>
                                        </p:attrNameLst>
                                      </p:cBhvr>
                                      <p:tavLst>
                                        <p:tav tm="0">
                                          <p:val>
                                            <p:fltVal val="360"/>
                                          </p:val>
                                        </p:tav>
                                        <p:tav tm="100000">
                                          <p:val>
                                            <p:fltVal val="0"/>
                                          </p:val>
                                        </p:tav>
                                      </p:tavLst>
                                    </p:anim>
                                    <p:animEffect transition="in" filter="fade">
                                      <p:cBhvr>
                                        <p:cTn id="10" dur="500"/>
                                        <p:tgtEl>
                                          <p:spTgt spid="94"/>
                                        </p:tgtEl>
                                      </p:cBhvr>
                                    </p:animEffect>
                                  </p:childTnLst>
                                </p:cTn>
                              </p:par>
                              <p:par>
                                <p:cTn id="11" presetID="2" presetClass="entr" presetSubtype="4" decel="100000" fill="hold" grpId="0" nodeType="withEffect">
                                  <p:stCondLst>
                                    <p:cond delay="20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000" fill="hold"/>
                                        <p:tgtEl>
                                          <p:spTgt spid="36"/>
                                        </p:tgtEl>
                                        <p:attrNameLst>
                                          <p:attrName>ppt_x</p:attrName>
                                        </p:attrNameLst>
                                      </p:cBhvr>
                                      <p:tavLst>
                                        <p:tav tm="0">
                                          <p:val>
                                            <p:strVal val="#ppt_x"/>
                                          </p:val>
                                        </p:tav>
                                        <p:tav tm="100000">
                                          <p:val>
                                            <p:strVal val="#ppt_x"/>
                                          </p:val>
                                        </p:tav>
                                      </p:tavLst>
                                    </p:anim>
                                    <p:anim calcmode="lin" valueType="num">
                                      <p:cBhvr additive="base">
                                        <p:cTn id="14" dur="1000" fill="hold"/>
                                        <p:tgtEl>
                                          <p:spTgt spid="36"/>
                                        </p:tgtEl>
                                        <p:attrNameLst>
                                          <p:attrName>ppt_y</p:attrName>
                                        </p:attrNameLst>
                                      </p:cBhvr>
                                      <p:tavLst>
                                        <p:tav tm="0">
                                          <p:val>
                                            <p:strVal val="1+#ppt_h/2"/>
                                          </p:val>
                                        </p:tav>
                                        <p:tav tm="100000">
                                          <p:val>
                                            <p:strVal val="#ppt_y"/>
                                          </p:val>
                                        </p:tav>
                                      </p:tavLst>
                                    </p:anim>
                                  </p:childTnLst>
                                </p:cTn>
                              </p:par>
                              <p:par>
                                <p:cTn id="15" presetID="2" presetClass="entr" presetSubtype="1" decel="100000" fill="hold" grpId="0" nodeType="withEffect">
                                  <p:stCondLst>
                                    <p:cond delay="30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fill="hold"/>
                                        <p:tgtEl>
                                          <p:spTgt spid="37"/>
                                        </p:tgtEl>
                                        <p:attrNameLst>
                                          <p:attrName>ppt_x</p:attrName>
                                        </p:attrNameLst>
                                      </p:cBhvr>
                                      <p:tavLst>
                                        <p:tav tm="0">
                                          <p:val>
                                            <p:strVal val="#ppt_x"/>
                                          </p:val>
                                        </p:tav>
                                        <p:tav tm="100000">
                                          <p:val>
                                            <p:strVal val="#ppt_x"/>
                                          </p:val>
                                        </p:tav>
                                      </p:tavLst>
                                    </p:anim>
                                    <p:anim calcmode="lin" valueType="num">
                                      <p:cBhvr additive="base">
                                        <p:cTn id="18" dur="1000" fill="hold"/>
                                        <p:tgtEl>
                                          <p:spTgt spid="37"/>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5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par>
                          <p:cTn id="22" fill="hold">
                            <p:stCondLst>
                              <p:cond delay="1300"/>
                            </p:stCondLst>
                            <p:childTnLst>
                              <p:par>
                                <p:cTn id="23" presetID="49" presetClass="entr" presetSubtype="0" decel="10000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fltVal val="0"/>
                                          </p:val>
                                        </p:tav>
                                        <p:tav tm="100000">
                                          <p:val>
                                            <p:strVal val="#ppt_w"/>
                                          </p:val>
                                        </p:tav>
                                      </p:tavLst>
                                    </p:anim>
                                    <p:anim calcmode="lin" valueType="num">
                                      <p:cBhvr>
                                        <p:cTn id="26" dur="500" fill="hold"/>
                                        <p:tgtEl>
                                          <p:spTgt spid="65"/>
                                        </p:tgtEl>
                                        <p:attrNameLst>
                                          <p:attrName>ppt_h</p:attrName>
                                        </p:attrNameLst>
                                      </p:cBhvr>
                                      <p:tavLst>
                                        <p:tav tm="0">
                                          <p:val>
                                            <p:fltVal val="0"/>
                                          </p:val>
                                        </p:tav>
                                        <p:tav tm="100000">
                                          <p:val>
                                            <p:strVal val="#ppt_h"/>
                                          </p:val>
                                        </p:tav>
                                      </p:tavLst>
                                    </p:anim>
                                    <p:anim calcmode="lin" valueType="num">
                                      <p:cBhvr>
                                        <p:cTn id="27" dur="500" fill="hold"/>
                                        <p:tgtEl>
                                          <p:spTgt spid="65"/>
                                        </p:tgtEl>
                                        <p:attrNameLst>
                                          <p:attrName>style.rotation</p:attrName>
                                        </p:attrNameLst>
                                      </p:cBhvr>
                                      <p:tavLst>
                                        <p:tav tm="0">
                                          <p:val>
                                            <p:fltVal val="360"/>
                                          </p:val>
                                        </p:tav>
                                        <p:tav tm="100000">
                                          <p:val>
                                            <p:fltVal val="0"/>
                                          </p:val>
                                        </p:tav>
                                      </p:tavLst>
                                    </p:anim>
                                    <p:animEffect transition="in" filter="fade">
                                      <p:cBhvr>
                                        <p:cTn id="28" dur="500"/>
                                        <p:tgtEl>
                                          <p:spTgt spid="65"/>
                                        </p:tgtEl>
                                      </p:cBhvr>
                                    </p:animEffect>
                                  </p:childTnLst>
                                </p:cTn>
                              </p:par>
                              <p:par>
                                <p:cTn id="29" presetID="22" presetClass="entr" presetSubtype="8" fill="hold" grpId="0" nodeType="withEffect">
                                  <p:stCondLst>
                                    <p:cond delay="10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childTnLst>
                          </p:cTn>
                        </p:par>
                        <p:par>
                          <p:cTn id="35" fill="hold">
                            <p:stCondLst>
                              <p:cond delay="2000"/>
                            </p:stCondLst>
                            <p:childTnLst>
                              <p:par>
                                <p:cTn id="36" presetID="49" presetClass="entr" presetSubtype="0" decel="100000"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p:cTn id="38" dur="500" fill="hold"/>
                                        <p:tgtEl>
                                          <p:spTgt spid="69"/>
                                        </p:tgtEl>
                                        <p:attrNameLst>
                                          <p:attrName>ppt_w</p:attrName>
                                        </p:attrNameLst>
                                      </p:cBhvr>
                                      <p:tavLst>
                                        <p:tav tm="0">
                                          <p:val>
                                            <p:fltVal val="0"/>
                                          </p:val>
                                        </p:tav>
                                        <p:tav tm="100000">
                                          <p:val>
                                            <p:strVal val="#ppt_w"/>
                                          </p:val>
                                        </p:tav>
                                      </p:tavLst>
                                    </p:anim>
                                    <p:anim calcmode="lin" valueType="num">
                                      <p:cBhvr>
                                        <p:cTn id="39" dur="500" fill="hold"/>
                                        <p:tgtEl>
                                          <p:spTgt spid="69"/>
                                        </p:tgtEl>
                                        <p:attrNameLst>
                                          <p:attrName>ppt_h</p:attrName>
                                        </p:attrNameLst>
                                      </p:cBhvr>
                                      <p:tavLst>
                                        <p:tav tm="0">
                                          <p:val>
                                            <p:fltVal val="0"/>
                                          </p:val>
                                        </p:tav>
                                        <p:tav tm="100000">
                                          <p:val>
                                            <p:strVal val="#ppt_h"/>
                                          </p:val>
                                        </p:tav>
                                      </p:tavLst>
                                    </p:anim>
                                    <p:anim calcmode="lin" valueType="num">
                                      <p:cBhvr>
                                        <p:cTn id="40" dur="500" fill="hold"/>
                                        <p:tgtEl>
                                          <p:spTgt spid="69"/>
                                        </p:tgtEl>
                                        <p:attrNameLst>
                                          <p:attrName>style.rotation</p:attrName>
                                        </p:attrNameLst>
                                      </p:cBhvr>
                                      <p:tavLst>
                                        <p:tav tm="0">
                                          <p:val>
                                            <p:fltVal val="360"/>
                                          </p:val>
                                        </p:tav>
                                        <p:tav tm="100000">
                                          <p:val>
                                            <p:fltVal val="0"/>
                                          </p:val>
                                        </p:tav>
                                      </p:tavLst>
                                    </p:anim>
                                    <p:animEffect transition="in" filter="fade">
                                      <p:cBhvr>
                                        <p:cTn id="41" dur="500"/>
                                        <p:tgtEl>
                                          <p:spTgt spid="69"/>
                                        </p:tgtEl>
                                      </p:cBhvr>
                                    </p:animEffect>
                                  </p:childTnLst>
                                </p:cTn>
                              </p:par>
                              <p:par>
                                <p:cTn id="42" presetID="22" presetClass="entr" presetSubtype="8" fill="hold" grpId="0" nodeType="withEffect">
                                  <p:stCondLst>
                                    <p:cond delay="100"/>
                                  </p:stCondLst>
                                  <p:childTnLst>
                                    <p:set>
                                      <p:cBhvr>
                                        <p:cTn id="43" dur="1" fill="hold">
                                          <p:stCondLst>
                                            <p:cond delay="0"/>
                                          </p:stCondLst>
                                        </p:cTn>
                                        <p:tgtEl>
                                          <p:spTgt spid="82"/>
                                        </p:tgtEl>
                                        <p:attrNameLst>
                                          <p:attrName>style.visibility</p:attrName>
                                        </p:attrNameLst>
                                      </p:cBhvr>
                                      <p:to>
                                        <p:strVal val="visible"/>
                                      </p:to>
                                    </p:set>
                                    <p:animEffect transition="in" filter="wipe(left)">
                                      <p:cBhvr>
                                        <p:cTn id="44" dur="500"/>
                                        <p:tgtEl>
                                          <p:spTgt spid="82"/>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2700"/>
                            </p:stCondLst>
                            <p:childTnLst>
                              <p:par>
                                <p:cTn id="49" presetID="49" presetClass="entr" presetSubtype="0" decel="100000" fill="hold"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p:cTn id="51" dur="500" fill="hold"/>
                                        <p:tgtEl>
                                          <p:spTgt spid="86"/>
                                        </p:tgtEl>
                                        <p:attrNameLst>
                                          <p:attrName>ppt_w</p:attrName>
                                        </p:attrNameLst>
                                      </p:cBhvr>
                                      <p:tavLst>
                                        <p:tav tm="0">
                                          <p:val>
                                            <p:fltVal val="0"/>
                                          </p:val>
                                        </p:tav>
                                        <p:tav tm="100000">
                                          <p:val>
                                            <p:strVal val="#ppt_w"/>
                                          </p:val>
                                        </p:tav>
                                      </p:tavLst>
                                    </p:anim>
                                    <p:anim calcmode="lin" valueType="num">
                                      <p:cBhvr>
                                        <p:cTn id="52" dur="500" fill="hold"/>
                                        <p:tgtEl>
                                          <p:spTgt spid="86"/>
                                        </p:tgtEl>
                                        <p:attrNameLst>
                                          <p:attrName>ppt_h</p:attrName>
                                        </p:attrNameLst>
                                      </p:cBhvr>
                                      <p:tavLst>
                                        <p:tav tm="0">
                                          <p:val>
                                            <p:fltVal val="0"/>
                                          </p:val>
                                        </p:tav>
                                        <p:tav tm="100000">
                                          <p:val>
                                            <p:strVal val="#ppt_h"/>
                                          </p:val>
                                        </p:tav>
                                      </p:tavLst>
                                    </p:anim>
                                    <p:anim calcmode="lin" valueType="num">
                                      <p:cBhvr>
                                        <p:cTn id="53" dur="500" fill="hold"/>
                                        <p:tgtEl>
                                          <p:spTgt spid="86"/>
                                        </p:tgtEl>
                                        <p:attrNameLst>
                                          <p:attrName>style.rotation</p:attrName>
                                        </p:attrNameLst>
                                      </p:cBhvr>
                                      <p:tavLst>
                                        <p:tav tm="0">
                                          <p:val>
                                            <p:fltVal val="360"/>
                                          </p:val>
                                        </p:tav>
                                        <p:tav tm="100000">
                                          <p:val>
                                            <p:fltVal val="0"/>
                                          </p:val>
                                        </p:tav>
                                      </p:tavLst>
                                    </p:anim>
                                    <p:animEffect transition="in" filter="fade">
                                      <p:cBhvr>
                                        <p:cTn id="54" dur="500"/>
                                        <p:tgtEl>
                                          <p:spTgt spid="86"/>
                                        </p:tgtEl>
                                      </p:cBhvr>
                                    </p:animEffect>
                                  </p:childTnLst>
                                </p:cTn>
                              </p:par>
                              <p:par>
                                <p:cTn id="55" presetID="22" presetClass="entr" presetSubtype="2" fill="hold" grpId="0" nodeType="withEffect">
                                  <p:stCondLst>
                                    <p:cond delay="100"/>
                                  </p:stCondLst>
                                  <p:childTnLst>
                                    <p:set>
                                      <p:cBhvr>
                                        <p:cTn id="56" dur="1" fill="hold">
                                          <p:stCondLst>
                                            <p:cond delay="0"/>
                                          </p:stCondLst>
                                        </p:cTn>
                                        <p:tgtEl>
                                          <p:spTgt spid="90"/>
                                        </p:tgtEl>
                                        <p:attrNameLst>
                                          <p:attrName>style.visibility</p:attrName>
                                        </p:attrNameLst>
                                      </p:cBhvr>
                                      <p:to>
                                        <p:strVal val="visible"/>
                                      </p:to>
                                    </p:set>
                                    <p:animEffect transition="in" filter="wipe(right)">
                                      <p:cBhvr>
                                        <p:cTn id="57" dur="500"/>
                                        <p:tgtEl>
                                          <p:spTgt spid="90"/>
                                        </p:tgtEl>
                                      </p:cBhvr>
                                    </p:animEffect>
                                  </p:childTnLst>
                                </p:cTn>
                              </p:par>
                              <p:par>
                                <p:cTn id="58" presetID="10" presetClass="entr" presetSubtype="0" fill="hold" grpId="0" nodeType="withEffect">
                                  <p:stCondLst>
                                    <p:cond delay="20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childTnLst>
                          </p:cTn>
                        </p:par>
                        <p:par>
                          <p:cTn id="61" fill="hold">
                            <p:stCondLst>
                              <p:cond delay="3400"/>
                            </p:stCondLst>
                            <p:childTnLst>
                              <p:par>
                                <p:cTn id="62" presetID="49" presetClass="entr" presetSubtype="0" decel="100000" fill="hold"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 calcmode="lin" valueType="num">
                                      <p:cBhvr>
                                        <p:cTn id="66" dur="500" fill="hold"/>
                                        <p:tgtEl>
                                          <p:spTgt spid="83"/>
                                        </p:tgtEl>
                                        <p:attrNameLst>
                                          <p:attrName>style.rotation</p:attrName>
                                        </p:attrNameLst>
                                      </p:cBhvr>
                                      <p:tavLst>
                                        <p:tav tm="0">
                                          <p:val>
                                            <p:fltVal val="360"/>
                                          </p:val>
                                        </p:tav>
                                        <p:tav tm="100000">
                                          <p:val>
                                            <p:fltVal val="0"/>
                                          </p:val>
                                        </p:tav>
                                      </p:tavLst>
                                    </p:anim>
                                    <p:animEffect transition="in" filter="fade">
                                      <p:cBhvr>
                                        <p:cTn id="67" dur="500"/>
                                        <p:tgtEl>
                                          <p:spTgt spid="83"/>
                                        </p:tgtEl>
                                      </p:cBhvr>
                                    </p:animEffect>
                                  </p:childTnLst>
                                </p:cTn>
                              </p:par>
                              <p:par>
                                <p:cTn id="68" presetID="22" presetClass="entr" presetSubtype="2" fill="hold" grpId="0" nodeType="withEffect">
                                  <p:stCondLst>
                                    <p:cond delay="100"/>
                                  </p:stCondLst>
                                  <p:childTnLst>
                                    <p:set>
                                      <p:cBhvr>
                                        <p:cTn id="69" dur="1" fill="hold">
                                          <p:stCondLst>
                                            <p:cond delay="0"/>
                                          </p:stCondLst>
                                        </p:cTn>
                                        <p:tgtEl>
                                          <p:spTgt spid="89"/>
                                        </p:tgtEl>
                                        <p:attrNameLst>
                                          <p:attrName>style.visibility</p:attrName>
                                        </p:attrNameLst>
                                      </p:cBhvr>
                                      <p:to>
                                        <p:strVal val="visible"/>
                                      </p:to>
                                    </p:set>
                                    <p:animEffect transition="in" filter="wipe(right)">
                                      <p:cBhvr>
                                        <p:cTn id="70" dur="500"/>
                                        <p:tgtEl>
                                          <p:spTgt spid="8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91"/>
                                        </p:tgtEl>
                                        <p:attrNameLst>
                                          <p:attrName>style.visibility</p:attrName>
                                        </p:attrNameLst>
                                      </p:cBhvr>
                                      <p:to>
                                        <p:strVal val="visible"/>
                                      </p:to>
                                    </p:set>
                                    <p:animEffect transition="in" filter="fade">
                                      <p:cBhvr>
                                        <p:cTn id="7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51" grpId="0"/>
      <p:bldP spid="78" grpId="0"/>
      <p:bldP spid="81" grpId="0" animBg="1"/>
      <p:bldP spid="79" grpId="0"/>
      <p:bldP spid="90" grpId="0" animBg="1"/>
      <p:bldP spid="80" grpId="0"/>
      <p:bldP spid="82" grpId="0" animBg="1"/>
      <p:bldP spid="89" grpId="0" animBg="1"/>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7E04300-4F5B-4A84-B8FB-5218738F8F15}"/>
              </a:ext>
            </a:extLst>
          </p:cNvPr>
          <p:cNvSpPr/>
          <p:nvPr/>
        </p:nvSpPr>
        <p:spPr>
          <a:xfrm>
            <a:off x="8618696" y="3850106"/>
            <a:ext cx="7225990" cy="6448926"/>
          </a:xfrm>
          <a:prstGeom prst="roundRect">
            <a:avLst>
              <a:gd name="adj" fmla="val 8365"/>
            </a:avLst>
          </a:prstGeom>
          <a:solidFill>
            <a:srgbClr val="026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10F17C8E-6DC2-49BE-8175-7CA6EF78521B}"/>
              </a:ext>
            </a:extLst>
          </p:cNvPr>
          <p:cNvSpPr/>
          <p:nvPr/>
        </p:nvSpPr>
        <p:spPr>
          <a:xfrm>
            <a:off x="7830521" y="2494934"/>
            <a:ext cx="8726137" cy="8726137"/>
          </a:xfrm>
          <a:prstGeom prst="roundRect">
            <a:avLst>
              <a:gd name="adj" fmla="val 6979"/>
            </a:avLst>
          </a:prstGeom>
          <a:noFill/>
          <a:ln w="152400">
            <a:solidFill>
              <a:schemeClr val="tx1"/>
            </a:solid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3" name="TextBox 2">
            <a:extLst>
              <a:ext uri="{FF2B5EF4-FFF2-40B4-BE49-F238E27FC236}">
                <a16:creationId xmlns:a16="http://schemas.microsoft.com/office/drawing/2014/main" id="{5ABAD2B8-901A-4368-86D5-09E18CE173EE}"/>
              </a:ext>
            </a:extLst>
          </p:cNvPr>
          <p:cNvSpPr txBox="1"/>
          <p:nvPr/>
        </p:nvSpPr>
        <p:spPr>
          <a:xfrm>
            <a:off x="10609661" y="4505504"/>
            <a:ext cx="3167855" cy="1569660"/>
          </a:xfrm>
          <a:prstGeom prst="rect">
            <a:avLst/>
          </a:prstGeom>
          <a:noFill/>
        </p:spPr>
        <p:txBody>
          <a:bodyPr wrap="none" rtlCol="0">
            <a:spAutoFit/>
          </a:bodyPr>
          <a:lstStyle/>
          <a:p>
            <a:pPr algn="ctr">
              <a:defRPr/>
            </a:pPr>
            <a:r>
              <a:rPr lang="en-US" sz="96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NEW</a:t>
            </a:r>
          </a:p>
        </p:txBody>
      </p:sp>
      <p:sp>
        <p:nvSpPr>
          <p:cNvPr id="6" name="TextBox 5">
            <a:extLst>
              <a:ext uri="{FF2B5EF4-FFF2-40B4-BE49-F238E27FC236}">
                <a16:creationId xmlns:a16="http://schemas.microsoft.com/office/drawing/2014/main" id="{0CE67B52-4E07-46AF-9CE4-8714375B4B60}"/>
              </a:ext>
            </a:extLst>
          </p:cNvPr>
          <p:cNvSpPr txBox="1"/>
          <p:nvPr/>
        </p:nvSpPr>
        <p:spPr>
          <a:xfrm>
            <a:off x="9671107" y="5819016"/>
            <a:ext cx="5044971" cy="2646878"/>
          </a:xfrm>
          <a:prstGeom prst="rect">
            <a:avLst/>
          </a:prstGeom>
          <a:noFill/>
        </p:spPr>
        <p:txBody>
          <a:bodyPr wrap="none" rtlCol="0">
            <a:spAutoFit/>
          </a:bodyPr>
          <a:lstStyle/>
          <a:p>
            <a:pPr algn="ctr">
              <a:defRPr/>
            </a:pPr>
            <a:r>
              <a:rPr lang="en-US" sz="16600" dirty="0">
                <a:solidFill>
                  <a:srgbClr val="FFFFFF"/>
                </a:solidFill>
                <a:latin typeface="Open Sans Bold" panose="020B0806030504020204" pitchFamily="34" charset="0"/>
                <a:ea typeface="Open Sans Bold" panose="020B0806030504020204" pitchFamily="34" charset="0"/>
                <a:cs typeface="Open Sans Bold" panose="020B0806030504020204" pitchFamily="34" charset="0"/>
              </a:rPr>
              <a:t>2021</a:t>
            </a:r>
          </a:p>
        </p:txBody>
      </p:sp>
      <p:sp>
        <p:nvSpPr>
          <p:cNvPr id="7" name="TextBox 6">
            <a:extLst>
              <a:ext uri="{FF2B5EF4-FFF2-40B4-BE49-F238E27FC236}">
                <a16:creationId xmlns:a16="http://schemas.microsoft.com/office/drawing/2014/main" id="{CA3C29B8-03CF-4789-B751-7412709683A9}"/>
              </a:ext>
            </a:extLst>
          </p:cNvPr>
          <p:cNvSpPr txBox="1"/>
          <p:nvPr/>
        </p:nvSpPr>
        <p:spPr>
          <a:xfrm>
            <a:off x="9688591" y="8202539"/>
            <a:ext cx="5010026" cy="707886"/>
          </a:xfrm>
          <a:prstGeom prst="rect">
            <a:avLst/>
          </a:prstGeom>
          <a:noFill/>
        </p:spPr>
        <p:txBody>
          <a:bodyPr wrap="none" rtlCol="0">
            <a:spAutoFit/>
          </a:bodyPr>
          <a:lstStyle/>
          <a:p>
            <a:pPr algn="ctr">
              <a:defRPr/>
            </a:pPr>
            <a:r>
              <a:rPr lang="en-US" sz="4000" dirty="0">
                <a:solidFill>
                  <a:srgbClr val="FFFFFF"/>
                </a:solidFill>
                <a:latin typeface="Open Sans" panose="020B0606030504020204" pitchFamily="34" charset="0"/>
                <a:ea typeface="Open Sans" panose="020B0606030504020204" pitchFamily="34" charset="0"/>
                <a:cs typeface="Open Sans" panose="020B0606030504020204" pitchFamily="34" charset="0"/>
              </a:rPr>
              <a:t>Products &amp; Features</a:t>
            </a:r>
            <a:endParaRPr lang="en-US" sz="40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Freeform 5">
            <a:extLst>
              <a:ext uri="{FF2B5EF4-FFF2-40B4-BE49-F238E27FC236}">
                <a16:creationId xmlns:a16="http://schemas.microsoft.com/office/drawing/2014/main" id="{B9CE4D75-54C4-4AA1-81B4-F995F0BB1130}"/>
              </a:ext>
            </a:extLst>
          </p:cNvPr>
          <p:cNvSpPr>
            <a:spLocks noEditPoints="1"/>
          </p:cNvSpPr>
          <p:nvPr/>
        </p:nvSpPr>
        <p:spPr bwMode="auto">
          <a:xfrm>
            <a:off x="18316138" y="5587001"/>
            <a:ext cx="2786421" cy="2542003"/>
          </a:xfrm>
          <a:custGeom>
            <a:avLst/>
            <a:gdLst>
              <a:gd name="T0" fmla="*/ 0 w 456"/>
              <a:gd name="T1" fmla="*/ 356 h 416"/>
              <a:gd name="T2" fmla="*/ 147 w 456"/>
              <a:gd name="T3" fmla="*/ 208 h 416"/>
              <a:gd name="T4" fmla="*/ 0 w 456"/>
              <a:gd name="T5" fmla="*/ 58 h 416"/>
              <a:gd name="T6" fmla="*/ 59 w 456"/>
              <a:gd name="T7" fmla="*/ 0 h 416"/>
              <a:gd name="T8" fmla="*/ 265 w 456"/>
              <a:gd name="T9" fmla="*/ 208 h 416"/>
              <a:gd name="T10" fmla="*/ 59 w 456"/>
              <a:gd name="T11" fmla="*/ 416 h 416"/>
              <a:gd name="T12" fmla="*/ 0 w 456"/>
              <a:gd name="T13" fmla="*/ 356 h 416"/>
              <a:gd name="T14" fmla="*/ 248 w 456"/>
              <a:gd name="T15" fmla="*/ 0 h 416"/>
              <a:gd name="T16" fmla="*/ 456 w 456"/>
              <a:gd name="T17" fmla="*/ 208 h 416"/>
              <a:gd name="T18" fmla="*/ 248 w 456"/>
              <a:gd name="T19" fmla="*/ 416 h 416"/>
              <a:gd name="T20" fmla="*/ 191 w 456"/>
              <a:gd name="T21" fmla="*/ 356 h 416"/>
              <a:gd name="T22" fmla="*/ 338 w 456"/>
              <a:gd name="T23" fmla="*/ 208 h 416"/>
              <a:gd name="T24" fmla="*/ 191 w 456"/>
              <a:gd name="T25" fmla="*/ 58 h 416"/>
              <a:gd name="T26" fmla="*/ 248 w 456"/>
              <a:gd name="T2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416">
                <a:moveTo>
                  <a:pt x="0" y="356"/>
                </a:moveTo>
                <a:lnTo>
                  <a:pt x="147" y="208"/>
                </a:lnTo>
                <a:lnTo>
                  <a:pt x="0" y="58"/>
                </a:lnTo>
                <a:lnTo>
                  <a:pt x="59" y="0"/>
                </a:lnTo>
                <a:lnTo>
                  <a:pt x="265" y="208"/>
                </a:lnTo>
                <a:lnTo>
                  <a:pt x="59" y="416"/>
                </a:lnTo>
                <a:lnTo>
                  <a:pt x="0" y="356"/>
                </a:lnTo>
                <a:close/>
                <a:moveTo>
                  <a:pt x="248" y="0"/>
                </a:moveTo>
                <a:lnTo>
                  <a:pt x="456" y="208"/>
                </a:lnTo>
                <a:lnTo>
                  <a:pt x="248" y="416"/>
                </a:lnTo>
                <a:lnTo>
                  <a:pt x="191" y="356"/>
                </a:lnTo>
                <a:lnTo>
                  <a:pt x="338" y="208"/>
                </a:lnTo>
                <a:lnTo>
                  <a:pt x="191" y="58"/>
                </a:lnTo>
                <a:lnTo>
                  <a:pt x="248" y="0"/>
                </a:lnTo>
                <a:close/>
              </a:path>
            </a:pathLst>
          </a:custGeom>
          <a:solidFill>
            <a:schemeClr val="tx1"/>
          </a:solidFill>
          <a:ln w="152400">
            <a:noFill/>
          </a:ln>
          <a:effectLst>
            <a:outerShdw blurRad="596900" dist="419100" dir="2700000" algn="tl" rotWithShape="0">
              <a:schemeClr val="accent3">
                <a:lumMod val="50000"/>
                <a:alpha val="8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a:solidFill>
                <a:srgbClr val="FFFFFF"/>
              </a:solidFill>
              <a:latin typeface="Calibri"/>
            </a:endParaRPr>
          </a:p>
        </p:txBody>
      </p:sp>
    </p:spTree>
    <p:extLst>
      <p:ext uri="{BB962C8B-B14F-4D97-AF65-F5344CB8AC3E}">
        <p14:creationId xmlns:p14="http://schemas.microsoft.com/office/powerpoint/2010/main" val="78962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45"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500"/>
                                        <p:tgtEl>
                                          <p:spTgt spid="12"/>
                                        </p:tgtEl>
                                      </p:cBhvr>
                                    </p:animEffect>
                                    <p:anim calcmode="lin" valueType="num">
                                      <p:cBhvr>
                                        <p:cTn id="12" dur="1500" fill="hold"/>
                                        <p:tgtEl>
                                          <p:spTgt spid="12"/>
                                        </p:tgtEl>
                                        <p:attrNameLst>
                                          <p:attrName>ppt_w</p:attrName>
                                        </p:attrNameLst>
                                      </p:cBhvr>
                                      <p:tavLst>
                                        <p:tav tm="0" fmla="#ppt_w*sin(2.5*pi*$)">
                                          <p:val>
                                            <p:fltVal val="0"/>
                                          </p:val>
                                        </p:tav>
                                        <p:tav tm="100000">
                                          <p:val>
                                            <p:fltVal val="1"/>
                                          </p:val>
                                        </p:tav>
                                      </p:tavLst>
                                    </p:anim>
                                    <p:anim calcmode="lin" valueType="num">
                                      <p:cBhvr>
                                        <p:cTn id="13" dur="1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8B552EB-C5E6-4306-B885-15AAA7F8AB40}"/>
              </a:ext>
            </a:extLst>
          </p:cNvPr>
          <p:cNvSpPr txBox="1"/>
          <p:nvPr/>
        </p:nvSpPr>
        <p:spPr>
          <a:xfrm>
            <a:off x="12731263" y="3065864"/>
            <a:ext cx="9345106" cy="2554545"/>
          </a:xfrm>
          <a:prstGeom prst="rect">
            <a:avLst/>
          </a:prstGeom>
          <a:noFill/>
        </p:spPr>
        <p:txBody>
          <a:bodyPr wrap="square" rtlCol="0">
            <a:spAutoFit/>
          </a:bodyPr>
          <a:lstStyle/>
          <a:p>
            <a:pPr algn="r">
              <a:defRPr/>
            </a:pPr>
            <a:r>
              <a:rPr lang="en-US" sz="8000" b="1" dirty="0">
                <a:latin typeface="+mj-lt"/>
              </a:rPr>
              <a:t>Store Traffic</a:t>
            </a:r>
            <a:br>
              <a:rPr lang="en-US" sz="8000" b="1" dirty="0">
                <a:latin typeface="+mj-lt"/>
              </a:rPr>
            </a:br>
            <a:r>
              <a:rPr lang="en-US" sz="8000" b="1" dirty="0">
                <a:latin typeface="+mj-lt"/>
              </a:rPr>
              <a:t>Report</a:t>
            </a:r>
          </a:p>
        </p:txBody>
      </p:sp>
      <p:sp>
        <p:nvSpPr>
          <p:cNvPr id="26" name="TextBox 25">
            <a:extLst>
              <a:ext uri="{FF2B5EF4-FFF2-40B4-BE49-F238E27FC236}">
                <a16:creationId xmlns:a16="http://schemas.microsoft.com/office/drawing/2014/main" id="{3721AE0D-230B-4A7E-84EE-654984EC4158}"/>
              </a:ext>
            </a:extLst>
          </p:cNvPr>
          <p:cNvSpPr txBox="1"/>
          <p:nvPr/>
        </p:nvSpPr>
        <p:spPr>
          <a:xfrm>
            <a:off x="15745522" y="6035558"/>
            <a:ext cx="6330846" cy="2677656"/>
          </a:xfrm>
          <a:prstGeom prst="rect">
            <a:avLst/>
          </a:prstGeom>
          <a:noFill/>
        </p:spPr>
        <p:txBody>
          <a:bodyPr wrap="square" rtlCol="0">
            <a:spAutoFit/>
          </a:bodyPr>
          <a:lstStyle/>
          <a:p>
            <a:pPr algn="r">
              <a:defRPr/>
            </a:pPr>
            <a:r>
              <a:rPr lang="en-US" sz="2400" dirty="0">
                <a:latin typeface="Calibri"/>
              </a:rPr>
              <a:t>Our new Store Traffic Report is at the top of the list of new features that will benefit your dealership. This report lets you see how your store is performing over time and compares it to previous performance. Reporting data is broken down into total customers, internet submissions, showroom visits and phone traffic.</a:t>
            </a:r>
          </a:p>
        </p:txBody>
      </p:sp>
      <p:sp>
        <p:nvSpPr>
          <p:cNvPr id="27" name="TextBox 26">
            <a:extLst>
              <a:ext uri="{FF2B5EF4-FFF2-40B4-BE49-F238E27FC236}">
                <a16:creationId xmlns:a16="http://schemas.microsoft.com/office/drawing/2014/main" id="{58BB13EE-23E9-418B-AF1D-584C0285ECFC}"/>
              </a:ext>
            </a:extLst>
          </p:cNvPr>
          <p:cNvSpPr txBox="1"/>
          <p:nvPr/>
        </p:nvSpPr>
        <p:spPr>
          <a:xfrm>
            <a:off x="18719418" y="2189048"/>
            <a:ext cx="3141501" cy="461665"/>
          </a:xfrm>
          <a:prstGeom prst="rect">
            <a:avLst/>
          </a:prstGeom>
          <a:noFill/>
        </p:spPr>
        <p:txBody>
          <a:bodyPr wrap="none" rtlCol="0">
            <a:spAutoFit/>
          </a:bodyPr>
          <a:lstStyle/>
          <a:p>
            <a:pPr>
              <a:defRPr/>
            </a:pPr>
            <a:r>
              <a:rPr lang="en-US" sz="2400" dirty="0">
                <a:latin typeface="Calibri"/>
              </a:rPr>
              <a:t>Analytics and Reporting</a:t>
            </a:r>
          </a:p>
        </p:txBody>
      </p:sp>
      <p:cxnSp>
        <p:nvCxnSpPr>
          <p:cNvPr id="28" name="Straight Connector 27">
            <a:extLst>
              <a:ext uri="{FF2B5EF4-FFF2-40B4-BE49-F238E27FC236}">
                <a16:creationId xmlns:a16="http://schemas.microsoft.com/office/drawing/2014/main" id="{03577B84-3364-466F-8BF1-E7806D8E3A0B}"/>
              </a:ext>
            </a:extLst>
          </p:cNvPr>
          <p:cNvCxnSpPr/>
          <p:nvPr/>
        </p:nvCxnSpPr>
        <p:spPr>
          <a:xfrm>
            <a:off x="20257216" y="1915215"/>
            <a:ext cx="181915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Placeholder 5">
            <a:extLst>
              <a:ext uri="{FF2B5EF4-FFF2-40B4-BE49-F238E27FC236}">
                <a16:creationId xmlns:a16="http://schemas.microsoft.com/office/drawing/2014/main" id="{CC438CFA-89A1-4FC6-A11D-29AE5AEC8493}"/>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l="5712" r="5712"/>
          <a:stretch/>
        </p:blipFill>
        <p:spPr>
          <a:xfrm>
            <a:off x="-354892" y="5691572"/>
            <a:ext cx="7947525" cy="4470484"/>
          </a:xfrm>
        </p:spPr>
      </p:pic>
      <p:pic>
        <p:nvPicPr>
          <p:cNvPr id="10" name="Picture Placeholder 9">
            <a:extLst>
              <a:ext uri="{FF2B5EF4-FFF2-40B4-BE49-F238E27FC236}">
                <a16:creationId xmlns:a16="http://schemas.microsoft.com/office/drawing/2014/main" id="{F3F407B1-0476-4F89-A74A-ACA5A9F51A0C}"/>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5712" r="5712"/>
          <a:stretch/>
        </p:blipFill>
        <p:spPr>
          <a:xfrm>
            <a:off x="4961029" y="8577743"/>
            <a:ext cx="7947525" cy="4470484"/>
          </a:xfrm>
        </p:spPr>
      </p:pic>
      <p:pic>
        <p:nvPicPr>
          <p:cNvPr id="4" name="Picture Placeholder 3" descr="Chart, bar chart&#10;&#10;Description automatically generated">
            <a:extLst>
              <a:ext uri="{FF2B5EF4-FFF2-40B4-BE49-F238E27FC236}">
                <a16:creationId xmlns:a16="http://schemas.microsoft.com/office/drawing/2014/main" id="{35D47FD6-E07E-4FE9-BDE7-69ACBB08C71E}"/>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t="7740" b="7740"/>
          <a:stretch>
            <a:fillRect/>
          </a:stretch>
        </p:blipFill>
        <p:spPr/>
      </p:pic>
      <p:pic>
        <p:nvPicPr>
          <p:cNvPr id="14" name="Picture Placeholder 13" descr="Chart, bar chart&#10;&#10;Description automatically generated">
            <a:extLst>
              <a:ext uri="{FF2B5EF4-FFF2-40B4-BE49-F238E27FC236}">
                <a16:creationId xmlns:a16="http://schemas.microsoft.com/office/drawing/2014/main" id="{F8C4FC4E-023E-4892-B102-9151CA1F43F0}"/>
              </a:ext>
            </a:extLst>
          </p:cNvPr>
          <p:cNvPicPr>
            <a:picLocks noGrp="1" noChangeAspect="1"/>
          </p:cNvPicPr>
          <p:nvPr>
            <p:ph type="pic" sz="quarter" idx="27"/>
          </p:nvPr>
        </p:nvPicPr>
        <p:blipFill>
          <a:blip r:embed="rId5">
            <a:extLst>
              <a:ext uri="{28A0092B-C50C-407E-A947-70E740481C1C}">
                <a14:useLocalDpi xmlns:a14="http://schemas.microsoft.com/office/drawing/2010/main" val="0"/>
              </a:ext>
            </a:extLst>
          </a:blip>
          <a:srcRect l="2" r="2"/>
          <a:stretch>
            <a:fillRect/>
          </a:stretch>
        </p:blipFill>
        <p:spPr/>
      </p:pic>
      <p:pic>
        <p:nvPicPr>
          <p:cNvPr id="18" name="Picture Placeholder 17" descr="Chart, bar chart&#10;&#10;Description automatically generated">
            <a:extLst>
              <a:ext uri="{FF2B5EF4-FFF2-40B4-BE49-F238E27FC236}">
                <a16:creationId xmlns:a16="http://schemas.microsoft.com/office/drawing/2014/main" id="{477444C7-22D2-4E36-BCCF-C8006413B725}"/>
              </a:ext>
            </a:extLst>
          </p:cNvPr>
          <p:cNvPicPr>
            <a:picLocks noGrp="1" noChangeAspect="1"/>
          </p:cNvPicPr>
          <p:nvPr>
            <p:ph type="pic" sz="quarter" idx="28"/>
          </p:nvPr>
        </p:nvPicPr>
        <p:blipFill>
          <a:blip r:embed="rId6">
            <a:extLst>
              <a:ext uri="{28A0092B-C50C-407E-A947-70E740481C1C}">
                <a14:useLocalDpi xmlns:a14="http://schemas.microsoft.com/office/drawing/2010/main" val="0"/>
              </a:ext>
            </a:extLst>
          </a:blip>
          <a:srcRect l="2" r="2"/>
          <a:stretch>
            <a:fillRect/>
          </a:stretch>
        </p:blipFill>
        <p:spPr/>
      </p:pic>
      <p:pic>
        <p:nvPicPr>
          <p:cNvPr id="3" name="Picture Placeholder 2" descr="Chart, bar chart&#10;&#10;Description automatically generated">
            <a:extLst>
              <a:ext uri="{FF2B5EF4-FFF2-40B4-BE49-F238E27FC236}">
                <a16:creationId xmlns:a16="http://schemas.microsoft.com/office/drawing/2014/main" id="{D5480766-B18E-4F54-9E40-30B4E7D4C1ED}"/>
              </a:ext>
            </a:extLst>
          </p:cNvPr>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264691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30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8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ppt_x"/>
                                          </p:val>
                                        </p:tav>
                                        <p:tav tm="100000">
                                          <p:val>
                                            <p:strVal val="#ppt_x"/>
                                          </p:val>
                                        </p:tav>
                                      </p:tavLst>
                                    </p:anim>
                                    <p:anim calcmode="lin" valueType="num">
                                      <p:cBhvr additive="base">
                                        <p:cTn id="16" dur="1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assive X new Blue color">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fontScheme name="Model X">
      <a:majorFont>
        <a:latin typeface="Open Sans Light"/>
        <a:ea typeface=""/>
        <a:cs typeface=""/>
      </a:majorFont>
      <a:minorFont>
        <a:latin typeface="Open Sans Light"/>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Design">
  <a:themeElements>
    <a:clrScheme name="Model X">
      <a:dk1>
        <a:srgbClr val="272E3A"/>
      </a:dk1>
      <a:lt1>
        <a:srgbClr val="FFFFFF"/>
      </a:lt1>
      <a:dk2>
        <a:srgbClr val="00A3DA"/>
      </a:dk2>
      <a:lt2>
        <a:srgbClr val="0CA8DA"/>
      </a:lt2>
      <a:accent1>
        <a:srgbClr val="56CADC"/>
      </a:accent1>
      <a:accent2>
        <a:srgbClr val="49C4DB"/>
      </a:accent2>
      <a:accent3>
        <a:srgbClr val="3DBEDB"/>
      </a:accent3>
      <a:accent4>
        <a:srgbClr val="31B9DB"/>
      </a:accent4>
      <a:accent5>
        <a:srgbClr val="24B3DA"/>
      </a:accent5>
      <a:accent6>
        <a:srgbClr val="18AEDA"/>
      </a:accent6>
      <a:hlink>
        <a:srgbClr val="2F8299"/>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2.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3.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4.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5.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6.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7.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8.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ppt/theme/themeOverride9.xml><?xml version="1.0" encoding="utf-8"?>
<a:themeOverride xmlns:a="http://schemas.openxmlformats.org/drawingml/2006/main">
  <a:clrScheme name="Massive X V.2.6 - Blue">
    <a:dk1>
      <a:srgbClr val="172144"/>
    </a:dk1>
    <a:lt1>
      <a:srgbClr val="FFFFFF"/>
    </a:lt1>
    <a:dk2>
      <a:srgbClr val="08C6F9"/>
    </a:dk2>
    <a:lt2>
      <a:srgbClr val="0FBCFA"/>
    </a:lt2>
    <a:accent1>
      <a:srgbClr val="377DFF"/>
    </a:accent1>
    <a:accent2>
      <a:srgbClr val="3087FE"/>
    </a:accent2>
    <a:accent3>
      <a:srgbClr val="2A92FD"/>
    </a:accent3>
    <a:accent4>
      <a:srgbClr val="239CFC"/>
    </a:accent4>
    <a:accent5>
      <a:srgbClr val="1CA7FC"/>
    </a:accent5>
    <a:accent6>
      <a:srgbClr val="15B1FB"/>
    </a:accent6>
    <a:hlink>
      <a:srgbClr val="2F8299"/>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14412</TotalTime>
  <Words>1961</Words>
  <Application>Microsoft Office PowerPoint</Application>
  <PresentationFormat>Custom</PresentationFormat>
  <Paragraphs>287</Paragraphs>
  <Slides>34</Slides>
  <Notes>0</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34</vt:i4>
      </vt:variant>
    </vt:vector>
  </HeadingPairs>
  <TitlesOfParts>
    <vt:vector size="58" baseType="lpstr">
      <vt:lpstr>Geomanist Ultra</vt:lpstr>
      <vt:lpstr>Open Sans Light</vt:lpstr>
      <vt:lpstr>Arial</vt:lpstr>
      <vt:lpstr>Designball-edu-01</vt:lpstr>
      <vt:lpstr>Open Sans Bold</vt:lpstr>
      <vt:lpstr>Gill Sans</vt:lpstr>
      <vt:lpstr>Designball-Finance-01</vt:lpstr>
      <vt:lpstr>Designball-Communication-01</vt:lpstr>
      <vt:lpstr>Geomanist Regular</vt:lpstr>
      <vt:lpstr>Designball-Documents-01</vt:lpstr>
      <vt:lpstr>Open Sans</vt:lpstr>
      <vt:lpstr>Designball-edu-02</vt:lpstr>
      <vt:lpstr>Century Gothic</vt:lpstr>
      <vt:lpstr>Open Sans Extrabold</vt:lpstr>
      <vt:lpstr>Calibri</vt:lpstr>
      <vt:lpstr>Designball-Charts-01</vt:lpstr>
      <vt:lpstr>Franklin Gothic Demi Cond</vt:lpstr>
      <vt:lpstr>Designball-Buildings-01</vt:lpstr>
      <vt:lpstr>Designball-Electronic-Device-01</vt:lpstr>
      <vt:lpstr>Designball-Users-01</vt:lpstr>
      <vt:lpstr>Wingdings 3</vt:lpstr>
      <vt:lpstr>Geomanist Bold</vt:lpstr>
      <vt:lpstr>Ion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DesignBall</dc:creator>
  <cp:lastModifiedBy>Cherri Jackson</cp:lastModifiedBy>
  <cp:revision>742</cp:revision>
  <dcterms:created xsi:type="dcterms:W3CDTF">2017-10-27T02:31:07Z</dcterms:created>
  <dcterms:modified xsi:type="dcterms:W3CDTF">2020-12-29T13:46:21Z</dcterms:modified>
</cp:coreProperties>
</file>