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3" r:id="rId7"/>
    <p:sldId id="264" r:id="rId8"/>
  </p:sldIdLst>
  <p:sldSz cx="9144000" cy="70866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16" y="78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749"/>
            <a:ext cx="9144000" cy="7095349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84685"/>
            <a:ext cx="5825202" cy="1701179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185861"/>
            <a:ext cx="5825202" cy="113346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29920"/>
            <a:ext cx="6447501" cy="3517053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619414"/>
            <a:ext cx="6447501" cy="162332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29920"/>
            <a:ext cx="6070601" cy="3123353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753273"/>
            <a:ext cx="5418393" cy="3937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619414"/>
            <a:ext cx="6447501" cy="162332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816724"/>
            <a:ext cx="457200" cy="604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982774"/>
            <a:ext cx="457200" cy="604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96388"/>
            <a:ext cx="6447501" cy="268197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678363"/>
            <a:ext cx="6447501" cy="1564378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29920"/>
            <a:ext cx="6070601" cy="3123353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146973"/>
            <a:ext cx="6447502" cy="53139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678363"/>
            <a:ext cx="6447501" cy="1564378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816724"/>
            <a:ext cx="457200" cy="604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982774"/>
            <a:ext cx="457200" cy="604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29920"/>
            <a:ext cx="6441152" cy="3123353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146973"/>
            <a:ext cx="6447502" cy="53139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678363"/>
            <a:ext cx="6447501" cy="1564378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29920"/>
            <a:ext cx="978557" cy="542649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29920"/>
            <a:ext cx="5295113" cy="54264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90896"/>
            <a:ext cx="6447501" cy="188746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678363"/>
            <a:ext cx="6447501" cy="88908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232609"/>
            <a:ext cx="3138026" cy="4010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232609"/>
            <a:ext cx="3138026" cy="4010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233016"/>
            <a:ext cx="3139217" cy="59547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828487"/>
            <a:ext cx="3139217" cy="341425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233016"/>
            <a:ext cx="3139214" cy="59547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828487"/>
            <a:ext cx="3139213" cy="341425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29920"/>
            <a:ext cx="6447501" cy="13648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548557"/>
            <a:ext cx="2890896" cy="1321082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32088"/>
            <a:ext cx="3385156" cy="57106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869639"/>
            <a:ext cx="2890896" cy="267059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960620"/>
            <a:ext cx="6447500" cy="58562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29920"/>
            <a:ext cx="6447501" cy="397390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546250"/>
            <a:ext cx="6447500" cy="6964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749"/>
            <a:ext cx="9144000" cy="7095349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29920"/>
            <a:ext cx="6447501" cy="1364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232609"/>
            <a:ext cx="6447501" cy="401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242741"/>
            <a:ext cx="683954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242741"/>
            <a:ext cx="4723209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242741"/>
            <a:ext cx="512504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465" y="1022371"/>
            <a:ext cx="5825202" cy="1701179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ProLeads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powered by </a:t>
            </a:r>
            <a:r>
              <a:rPr lang="en-US" sz="2400" i="1" dirty="0" smtClean="0">
                <a:solidFill>
                  <a:schemeClr val="tx1"/>
                </a:solidFill>
              </a:rPr>
              <a:t>ProMax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375965"/>
            <a:ext cx="5825202" cy="113346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you need more internet leads?</a:t>
            </a:r>
          </a:p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determine the quantity &amp; quality of the leads you would like to receive!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are </a:t>
            </a:r>
            <a:r>
              <a:rPr lang="en-US" dirty="0" err="1" smtClean="0"/>
              <a:t>ProLeads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87" y="1535923"/>
            <a:ext cx="6447501" cy="401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Internet leads that ProMax generates for your dealership without the hassle and headache of marketing and advertising costs.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 time prospects that have gone online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filled out a credit application looking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purchase a vehicle.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C:\Users\mindyh\AppData\Local\Microsoft\Windows\Temporary Internet Files\Content.Outlook\UNG031B4\Depositphotos_889018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06" y="3973286"/>
            <a:ext cx="1272331" cy="23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104" y="560788"/>
            <a:ext cx="6447501" cy="1364827"/>
          </a:xfrm>
        </p:spPr>
        <p:txBody>
          <a:bodyPr/>
          <a:lstStyle/>
          <a:p>
            <a:pPr algn="ctr"/>
            <a:r>
              <a:rPr lang="en-US" dirty="0" smtClean="0"/>
              <a:t>How the Process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72" y="1964382"/>
            <a:ext cx="6447501" cy="401013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tell us the quantity of leads you would like to receive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Customize the leads with the following filters: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Distance/Radius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Income Level restrictions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 restrictions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import these real time prospects into your CRM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Track and work your leads in ProMax (or other CRM)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OR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Utilize our BDC services to set the appointments for your dealership</a:t>
            </a:r>
          </a:p>
        </p:txBody>
      </p:sp>
      <p:pic>
        <p:nvPicPr>
          <p:cNvPr id="2050" name="Picture 2" descr="C:\Users\mindyh\AppData\Local\Microsoft\Windows\Temporary Internet Files\Content.IE5\D0JVEE8T\aprend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85" y="677411"/>
            <a:ext cx="1208825" cy="12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Benefits of using </a:t>
            </a:r>
            <a:r>
              <a:rPr lang="en-US" dirty="0" err="1" smtClean="0"/>
              <a:t>ProLeads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116" y="1731866"/>
            <a:ext cx="6447501" cy="401013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Exclusive to your Dealership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Customizable to your dealership’s needs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determine the number of leads you would like to receive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Prospects have filled out a credit application looking to purchase a vehicle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ProMax does the work generating the lead…all you have to do is sell the car!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will it increase your showroom traffic, sales, and profit?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Using </a:t>
            </a:r>
            <a:r>
              <a:rPr lang="en-US" sz="2400" dirty="0" err="1" smtClean="0"/>
              <a:t>Proleads</a:t>
            </a:r>
            <a:r>
              <a:rPr lang="en-US" sz="2400" dirty="0" smtClean="0"/>
              <a:t> frees you up to do what you do best…sell cars.  We generate the leads for you.  We set the appointment for you.  You sell them a car.  It’s that easy</a:t>
            </a:r>
            <a:r>
              <a:rPr lang="en-US" sz="2400" smtClean="0"/>
              <a:t>!  </a:t>
            </a:r>
          </a:p>
          <a:p>
            <a:pPr marL="0" indent="0" algn="ctr">
              <a:buNone/>
            </a:pPr>
            <a:r>
              <a:rPr lang="en-US" sz="2400" smtClean="0"/>
              <a:t>Let </a:t>
            </a:r>
            <a:r>
              <a:rPr lang="en-US" sz="2400" dirty="0" err="1" smtClean="0"/>
              <a:t>Proleads</a:t>
            </a:r>
            <a:r>
              <a:rPr lang="en-US" sz="2400" dirty="0" smtClean="0"/>
              <a:t> fill up your showroom with real internet leads looking for automotive financing.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369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 &amp;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829838"/>
            <a:ext cx="6447501" cy="401013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 time internet prospects that have gone online and filled out a credit application looking to purchase a vehicle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Fully integrated with ProMax – Track and work your leads in ProMax or other CRM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Exclusive and Customizable filters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Utilize our BDC services to call these prospects and set appointments for your dealership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7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ProLeads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Dealer Marketing Services,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Makers of ProMax Unlimited &amp; 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ProCredit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Express</a:t>
            </a:r>
          </a:p>
          <a:p>
            <a:pPr marL="0" indent="0" algn="ctr">
              <a:buNone/>
            </a:pPr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563-344-7610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35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</TotalTime>
  <Words>304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ProLeads powered by ProMax</vt:lpstr>
      <vt:lpstr>What are ProLeads?</vt:lpstr>
      <vt:lpstr>How the Process Works</vt:lpstr>
      <vt:lpstr>Key Benefits of using ProLeads</vt:lpstr>
      <vt:lpstr>How will it increase your showroom traffic, sales, and profit?</vt:lpstr>
      <vt:lpstr>Summary &amp; Recap</vt:lpstr>
      <vt:lpstr>ProLeads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Mindy Hennings</dc:creator>
  <cp:lastModifiedBy>Mindy Hennings</cp:lastModifiedBy>
  <cp:revision>13</cp:revision>
  <cp:lastPrinted>2016-12-06T19:50:52Z</cp:lastPrinted>
  <dcterms:created xsi:type="dcterms:W3CDTF">2014-09-12T02:18:09Z</dcterms:created>
  <dcterms:modified xsi:type="dcterms:W3CDTF">2017-02-23T21:07:16Z</dcterms:modified>
</cp:coreProperties>
</file>