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65" r:id="rId6"/>
    <p:sldId id="268" r:id="rId7"/>
    <p:sldId id="263" r:id="rId8"/>
    <p:sldId id="264" r:id="rId9"/>
  </p:sldIdLst>
  <p:sldSz cx="9144000" cy="7086600"/>
  <p:notesSz cx="7315200" cy="9601200"/>
  <p:defaultTextStyle>
    <a:defPPr>
      <a:defRPr lang="en-US"/>
    </a:defPPr>
    <a:lvl1pPr marL="0" algn="l" defTabSz="483893" rtl="0" eaLnBrk="1" latinLnBrk="0" hangingPunct="1">
      <a:defRPr sz="1900" kern="1200">
        <a:solidFill>
          <a:schemeClr val="tx1"/>
        </a:solidFill>
        <a:latin typeface="+mn-lt"/>
        <a:ea typeface="+mn-ea"/>
        <a:cs typeface="+mn-cs"/>
      </a:defRPr>
    </a:lvl1pPr>
    <a:lvl2pPr marL="483893" algn="l" defTabSz="483893" rtl="0" eaLnBrk="1" latinLnBrk="0" hangingPunct="1">
      <a:defRPr sz="1900" kern="1200">
        <a:solidFill>
          <a:schemeClr val="tx1"/>
        </a:solidFill>
        <a:latin typeface="+mn-lt"/>
        <a:ea typeface="+mn-ea"/>
        <a:cs typeface="+mn-cs"/>
      </a:defRPr>
    </a:lvl2pPr>
    <a:lvl3pPr marL="967786" algn="l" defTabSz="483893" rtl="0" eaLnBrk="1" latinLnBrk="0" hangingPunct="1">
      <a:defRPr sz="1900" kern="1200">
        <a:solidFill>
          <a:schemeClr val="tx1"/>
        </a:solidFill>
        <a:latin typeface="+mn-lt"/>
        <a:ea typeface="+mn-ea"/>
        <a:cs typeface="+mn-cs"/>
      </a:defRPr>
    </a:lvl3pPr>
    <a:lvl4pPr marL="1451678" algn="l" defTabSz="483893" rtl="0" eaLnBrk="1" latinLnBrk="0" hangingPunct="1">
      <a:defRPr sz="1900" kern="1200">
        <a:solidFill>
          <a:schemeClr val="tx1"/>
        </a:solidFill>
        <a:latin typeface="+mn-lt"/>
        <a:ea typeface="+mn-ea"/>
        <a:cs typeface="+mn-cs"/>
      </a:defRPr>
    </a:lvl4pPr>
    <a:lvl5pPr marL="1935571" algn="l" defTabSz="483893" rtl="0" eaLnBrk="1" latinLnBrk="0" hangingPunct="1">
      <a:defRPr sz="1900" kern="1200">
        <a:solidFill>
          <a:schemeClr val="tx1"/>
        </a:solidFill>
        <a:latin typeface="+mn-lt"/>
        <a:ea typeface="+mn-ea"/>
        <a:cs typeface="+mn-cs"/>
      </a:defRPr>
    </a:lvl5pPr>
    <a:lvl6pPr marL="2419464" algn="l" defTabSz="483893" rtl="0" eaLnBrk="1" latinLnBrk="0" hangingPunct="1">
      <a:defRPr sz="1900" kern="1200">
        <a:solidFill>
          <a:schemeClr val="tx1"/>
        </a:solidFill>
        <a:latin typeface="+mn-lt"/>
        <a:ea typeface="+mn-ea"/>
        <a:cs typeface="+mn-cs"/>
      </a:defRPr>
    </a:lvl6pPr>
    <a:lvl7pPr marL="2903357" algn="l" defTabSz="483893" rtl="0" eaLnBrk="1" latinLnBrk="0" hangingPunct="1">
      <a:defRPr sz="1900" kern="1200">
        <a:solidFill>
          <a:schemeClr val="tx1"/>
        </a:solidFill>
        <a:latin typeface="+mn-lt"/>
        <a:ea typeface="+mn-ea"/>
        <a:cs typeface="+mn-cs"/>
      </a:defRPr>
    </a:lvl7pPr>
    <a:lvl8pPr marL="3387250" algn="l" defTabSz="483893" rtl="0" eaLnBrk="1" latinLnBrk="0" hangingPunct="1">
      <a:defRPr sz="1900" kern="1200">
        <a:solidFill>
          <a:schemeClr val="tx1"/>
        </a:solidFill>
        <a:latin typeface="+mn-lt"/>
        <a:ea typeface="+mn-ea"/>
        <a:cs typeface="+mn-cs"/>
      </a:defRPr>
    </a:lvl8pPr>
    <a:lvl9pPr marL="3871143" algn="l" defTabSz="48389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09" d="100"/>
          <a:sy n="109" d="100"/>
        </p:scale>
        <p:origin x="816" y="7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748"/>
            <a:ext cx="9144000" cy="709535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299" y="2484690"/>
            <a:ext cx="5825202" cy="1701180"/>
          </a:xfrm>
        </p:spPr>
        <p:txBody>
          <a:bodyPr anchor="b">
            <a:noAutofit/>
          </a:bodyPr>
          <a:lstStyle>
            <a:lvl1pPr algn="r">
              <a:defRPr sz="5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299" y="4185863"/>
            <a:ext cx="5825202" cy="1133463"/>
          </a:xfrm>
        </p:spPr>
        <p:txBody>
          <a:bodyPr anchor="t"/>
          <a:lstStyle>
            <a:lvl1pPr marL="0" indent="0" algn="r">
              <a:buNone/>
              <a:defRPr>
                <a:solidFill>
                  <a:schemeClr val="tx1">
                    <a:lumMod val="50000"/>
                    <a:lumOff val="50000"/>
                  </a:schemeClr>
                </a:solidFill>
              </a:defRPr>
            </a:lvl1pPr>
            <a:lvl2pPr marL="483893" indent="0" algn="ctr">
              <a:buNone/>
              <a:defRPr>
                <a:solidFill>
                  <a:schemeClr val="tx1">
                    <a:tint val="75000"/>
                  </a:schemeClr>
                </a:solidFill>
              </a:defRPr>
            </a:lvl2pPr>
            <a:lvl3pPr marL="967786" indent="0" algn="ctr">
              <a:buNone/>
              <a:defRPr>
                <a:solidFill>
                  <a:schemeClr val="tx1">
                    <a:tint val="75000"/>
                  </a:schemeClr>
                </a:solidFill>
              </a:defRPr>
            </a:lvl3pPr>
            <a:lvl4pPr marL="1451678" indent="0" algn="ctr">
              <a:buNone/>
              <a:defRPr>
                <a:solidFill>
                  <a:schemeClr val="tx1">
                    <a:tint val="75000"/>
                  </a:schemeClr>
                </a:solidFill>
              </a:defRPr>
            </a:lvl4pPr>
            <a:lvl5pPr marL="1935571" indent="0" algn="ctr">
              <a:buNone/>
              <a:defRPr>
                <a:solidFill>
                  <a:schemeClr val="tx1">
                    <a:tint val="75000"/>
                  </a:schemeClr>
                </a:solidFill>
              </a:defRPr>
            </a:lvl5pPr>
            <a:lvl6pPr marL="2419464" indent="0" algn="ctr">
              <a:buNone/>
              <a:defRPr>
                <a:solidFill>
                  <a:schemeClr val="tx1">
                    <a:tint val="75000"/>
                  </a:schemeClr>
                </a:solidFill>
              </a:defRPr>
            </a:lvl6pPr>
            <a:lvl7pPr marL="2903357" indent="0" algn="ctr">
              <a:buNone/>
              <a:defRPr>
                <a:solidFill>
                  <a:schemeClr val="tx1">
                    <a:tint val="75000"/>
                  </a:schemeClr>
                </a:solidFill>
              </a:defRPr>
            </a:lvl7pPr>
            <a:lvl8pPr marL="3387250" indent="0" algn="ctr">
              <a:buNone/>
              <a:defRPr>
                <a:solidFill>
                  <a:schemeClr val="tx1">
                    <a:tint val="75000"/>
                  </a:schemeClr>
                </a:solidFill>
              </a:defRPr>
            </a:lvl8pPr>
            <a:lvl9pPr marL="387114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5" y="629922"/>
            <a:ext cx="6447500" cy="3517054"/>
          </a:xfrm>
        </p:spPr>
        <p:txBody>
          <a:bodyPr anchor="ctr">
            <a:normAutofit/>
          </a:bodyPr>
          <a:lstStyle>
            <a:lvl1pPr algn="l">
              <a:defRPr sz="4700" b="0" cap="none"/>
            </a:lvl1pPr>
          </a:lstStyle>
          <a:p>
            <a:r>
              <a:rPr lang="en-US"/>
              <a:t>Click to edit Master title style</a:t>
            </a:r>
            <a:endParaRPr lang="en-US" dirty="0"/>
          </a:p>
        </p:txBody>
      </p:sp>
      <p:sp>
        <p:nvSpPr>
          <p:cNvPr id="3" name="Text Placeholder 2"/>
          <p:cNvSpPr>
            <a:spLocks noGrp="1"/>
          </p:cNvSpPr>
          <p:nvPr>
            <p:ph type="body" idx="1"/>
          </p:nvPr>
        </p:nvSpPr>
        <p:spPr>
          <a:xfrm>
            <a:off x="508005" y="4619416"/>
            <a:ext cx="6447500" cy="1623328"/>
          </a:xfrm>
        </p:spPr>
        <p:txBody>
          <a:bodyPr anchor="ctr">
            <a:normAutofit/>
          </a:bodyPr>
          <a:lstStyle>
            <a:lvl1pPr marL="0" indent="0" algn="l">
              <a:buNone/>
              <a:defRPr sz="1900">
                <a:solidFill>
                  <a:schemeClr val="tx1">
                    <a:lumMod val="75000"/>
                    <a:lumOff val="25000"/>
                  </a:schemeClr>
                </a:solidFill>
              </a:defRPr>
            </a:lvl1pPr>
            <a:lvl2pPr marL="483893" indent="0">
              <a:buNone/>
              <a:defRPr sz="1900">
                <a:solidFill>
                  <a:schemeClr val="tx1">
                    <a:tint val="75000"/>
                  </a:schemeClr>
                </a:solidFill>
              </a:defRPr>
            </a:lvl2pPr>
            <a:lvl3pPr marL="967786" indent="0">
              <a:buNone/>
              <a:defRPr sz="1700">
                <a:solidFill>
                  <a:schemeClr val="tx1">
                    <a:tint val="75000"/>
                  </a:schemeClr>
                </a:solidFill>
              </a:defRPr>
            </a:lvl3pPr>
            <a:lvl4pPr marL="1451678" indent="0">
              <a:buNone/>
              <a:defRPr sz="1500">
                <a:solidFill>
                  <a:schemeClr val="tx1">
                    <a:tint val="75000"/>
                  </a:schemeClr>
                </a:solidFill>
              </a:defRPr>
            </a:lvl4pPr>
            <a:lvl5pPr marL="1935571" indent="0">
              <a:buNone/>
              <a:defRPr sz="1500">
                <a:solidFill>
                  <a:schemeClr val="tx1">
                    <a:tint val="75000"/>
                  </a:schemeClr>
                </a:solidFill>
              </a:defRPr>
            </a:lvl5pPr>
            <a:lvl6pPr marL="2419464" indent="0">
              <a:buNone/>
              <a:defRPr sz="1500">
                <a:solidFill>
                  <a:schemeClr val="tx1">
                    <a:tint val="75000"/>
                  </a:schemeClr>
                </a:solidFill>
              </a:defRPr>
            </a:lvl6pPr>
            <a:lvl7pPr marL="2903357" indent="0">
              <a:buNone/>
              <a:defRPr sz="1500">
                <a:solidFill>
                  <a:schemeClr val="tx1">
                    <a:tint val="75000"/>
                  </a:schemeClr>
                </a:solidFill>
              </a:defRPr>
            </a:lvl7pPr>
            <a:lvl8pPr marL="3387250" indent="0">
              <a:buNone/>
              <a:defRPr sz="1500">
                <a:solidFill>
                  <a:schemeClr val="tx1">
                    <a:tint val="75000"/>
                  </a:schemeClr>
                </a:solidFill>
              </a:defRPr>
            </a:lvl8pPr>
            <a:lvl9pPr marL="3871143"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4" y="629922"/>
            <a:ext cx="6070601" cy="3123354"/>
          </a:xfrm>
        </p:spPr>
        <p:txBody>
          <a:bodyPr anchor="ctr">
            <a:normAutofit/>
          </a:bodyPr>
          <a:lstStyle>
            <a:lvl1pPr algn="l">
              <a:defRPr sz="47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7" y="3753274"/>
            <a:ext cx="5418393" cy="393700"/>
          </a:xfrm>
        </p:spPr>
        <p:txBody>
          <a:bodyPr anchor="ctr">
            <a:noAutofit/>
          </a:bodyPr>
          <a:lstStyle>
            <a:lvl1pPr marL="0" indent="0">
              <a:buFontTx/>
              <a:buNone/>
              <a:defRPr sz="1700">
                <a:solidFill>
                  <a:schemeClr val="tx1">
                    <a:lumMod val="50000"/>
                    <a:lumOff val="50000"/>
                  </a:schemeClr>
                </a:solidFill>
              </a:defRPr>
            </a:lvl1pPr>
            <a:lvl2pPr marL="483893" indent="0">
              <a:buFontTx/>
              <a:buNone/>
              <a:defRPr/>
            </a:lvl2pPr>
            <a:lvl3pPr marL="967786" indent="0">
              <a:buFontTx/>
              <a:buNone/>
              <a:defRPr/>
            </a:lvl3pPr>
            <a:lvl4pPr marL="1451678" indent="0">
              <a:buFontTx/>
              <a:buNone/>
              <a:defRPr/>
            </a:lvl4pPr>
            <a:lvl5pPr marL="1935571"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5" y="4619416"/>
            <a:ext cx="6447500" cy="1623328"/>
          </a:xfrm>
        </p:spPr>
        <p:txBody>
          <a:bodyPr anchor="ctr">
            <a:normAutofit/>
          </a:bodyPr>
          <a:lstStyle>
            <a:lvl1pPr marL="0" indent="0" algn="l">
              <a:buNone/>
              <a:defRPr sz="1900">
                <a:solidFill>
                  <a:schemeClr val="tx1">
                    <a:lumMod val="75000"/>
                    <a:lumOff val="25000"/>
                  </a:schemeClr>
                </a:solidFill>
              </a:defRPr>
            </a:lvl1pPr>
            <a:lvl2pPr marL="483893" indent="0">
              <a:buNone/>
              <a:defRPr sz="1900">
                <a:solidFill>
                  <a:schemeClr val="tx1">
                    <a:tint val="75000"/>
                  </a:schemeClr>
                </a:solidFill>
              </a:defRPr>
            </a:lvl2pPr>
            <a:lvl3pPr marL="967786" indent="0">
              <a:buNone/>
              <a:defRPr sz="1700">
                <a:solidFill>
                  <a:schemeClr val="tx1">
                    <a:tint val="75000"/>
                  </a:schemeClr>
                </a:solidFill>
              </a:defRPr>
            </a:lvl3pPr>
            <a:lvl4pPr marL="1451678" indent="0">
              <a:buNone/>
              <a:defRPr sz="1500">
                <a:solidFill>
                  <a:schemeClr val="tx1">
                    <a:tint val="75000"/>
                  </a:schemeClr>
                </a:solidFill>
              </a:defRPr>
            </a:lvl4pPr>
            <a:lvl5pPr marL="1935571" indent="0">
              <a:buNone/>
              <a:defRPr sz="1500">
                <a:solidFill>
                  <a:schemeClr val="tx1">
                    <a:tint val="75000"/>
                  </a:schemeClr>
                </a:solidFill>
              </a:defRPr>
            </a:lvl5pPr>
            <a:lvl6pPr marL="2419464" indent="0">
              <a:buNone/>
              <a:defRPr sz="1500">
                <a:solidFill>
                  <a:schemeClr val="tx1">
                    <a:tint val="75000"/>
                  </a:schemeClr>
                </a:solidFill>
              </a:defRPr>
            </a:lvl6pPr>
            <a:lvl7pPr marL="2903357" indent="0">
              <a:buNone/>
              <a:defRPr sz="1500">
                <a:solidFill>
                  <a:schemeClr val="tx1">
                    <a:tint val="75000"/>
                  </a:schemeClr>
                </a:solidFill>
              </a:defRPr>
            </a:lvl7pPr>
            <a:lvl8pPr marL="3387250" indent="0">
              <a:buNone/>
              <a:defRPr sz="1500">
                <a:solidFill>
                  <a:schemeClr val="tx1">
                    <a:tint val="75000"/>
                  </a:schemeClr>
                </a:solidFill>
              </a:defRPr>
            </a:lvl8pPr>
            <a:lvl9pPr marL="3871143"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816727"/>
            <a:ext cx="457200" cy="604268"/>
          </a:xfrm>
          <a:prstGeom prst="rect">
            <a:avLst/>
          </a:prstGeom>
        </p:spPr>
        <p:txBody>
          <a:bodyPr vert="horz" lIns="96779" tIns="48390" rIns="96779" bIns="48390" rtlCol="0" anchor="ctr">
            <a:noAutofit/>
          </a:bodyPr>
          <a:lstStyle/>
          <a:p>
            <a:pPr lvl="0"/>
            <a:r>
              <a:rPr lang="en-US" sz="85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982778"/>
            <a:ext cx="457200" cy="604268"/>
          </a:xfrm>
          <a:prstGeom prst="rect">
            <a:avLst/>
          </a:prstGeom>
        </p:spPr>
        <p:txBody>
          <a:bodyPr vert="horz" lIns="96779" tIns="48390" rIns="96779" bIns="48390" rtlCol="0" anchor="ctr">
            <a:noAutofit/>
          </a:bodyPr>
          <a:lstStyle/>
          <a:p>
            <a:pPr lvl="0"/>
            <a:r>
              <a:rPr lang="en-US" sz="85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5" y="1996391"/>
            <a:ext cx="6447500" cy="2681976"/>
          </a:xfrm>
        </p:spPr>
        <p:txBody>
          <a:bodyPr anchor="b">
            <a:normAutofit/>
          </a:bodyPr>
          <a:lstStyle>
            <a:lvl1pPr algn="l">
              <a:defRPr sz="4700" b="0" cap="none"/>
            </a:lvl1pPr>
          </a:lstStyle>
          <a:p>
            <a:r>
              <a:rPr lang="en-US"/>
              <a:t>Click to edit Master title style</a:t>
            </a:r>
            <a:endParaRPr lang="en-US" dirty="0"/>
          </a:p>
        </p:txBody>
      </p:sp>
      <p:sp>
        <p:nvSpPr>
          <p:cNvPr id="3" name="Text Placeholder 2"/>
          <p:cNvSpPr>
            <a:spLocks noGrp="1"/>
          </p:cNvSpPr>
          <p:nvPr>
            <p:ph type="body" idx="1"/>
          </p:nvPr>
        </p:nvSpPr>
        <p:spPr>
          <a:xfrm>
            <a:off x="508005" y="4678363"/>
            <a:ext cx="6447500" cy="1564378"/>
          </a:xfrm>
        </p:spPr>
        <p:txBody>
          <a:bodyPr anchor="t">
            <a:normAutofit/>
          </a:bodyPr>
          <a:lstStyle>
            <a:lvl1pPr marL="0" indent="0" algn="l">
              <a:buNone/>
              <a:defRPr sz="1900">
                <a:solidFill>
                  <a:schemeClr val="tx1">
                    <a:lumMod val="75000"/>
                    <a:lumOff val="25000"/>
                  </a:schemeClr>
                </a:solidFill>
              </a:defRPr>
            </a:lvl1pPr>
            <a:lvl2pPr marL="483893" indent="0">
              <a:buNone/>
              <a:defRPr sz="1900">
                <a:solidFill>
                  <a:schemeClr val="tx1">
                    <a:tint val="75000"/>
                  </a:schemeClr>
                </a:solidFill>
              </a:defRPr>
            </a:lvl2pPr>
            <a:lvl3pPr marL="967786" indent="0">
              <a:buNone/>
              <a:defRPr sz="1700">
                <a:solidFill>
                  <a:schemeClr val="tx1">
                    <a:tint val="75000"/>
                  </a:schemeClr>
                </a:solidFill>
              </a:defRPr>
            </a:lvl3pPr>
            <a:lvl4pPr marL="1451678" indent="0">
              <a:buNone/>
              <a:defRPr sz="1500">
                <a:solidFill>
                  <a:schemeClr val="tx1">
                    <a:tint val="75000"/>
                  </a:schemeClr>
                </a:solidFill>
              </a:defRPr>
            </a:lvl4pPr>
            <a:lvl5pPr marL="1935571" indent="0">
              <a:buNone/>
              <a:defRPr sz="1500">
                <a:solidFill>
                  <a:schemeClr val="tx1">
                    <a:tint val="75000"/>
                  </a:schemeClr>
                </a:solidFill>
              </a:defRPr>
            </a:lvl5pPr>
            <a:lvl6pPr marL="2419464" indent="0">
              <a:buNone/>
              <a:defRPr sz="1500">
                <a:solidFill>
                  <a:schemeClr val="tx1">
                    <a:tint val="75000"/>
                  </a:schemeClr>
                </a:solidFill>
              </a:defRPr>
            </a:lvl6pPr>
            <a:lvl7pPr marL="2903357" indent="0">
              <a:buNone/>
              <a:defRPr sz="1500">
                <a:solidFill>
                  <a:schemeClr val="tx1">
                    <a:tint val="75000"/>
                  </a:schemeClr>
                </a:solidFill>
              </a:defRPr>
            </a:lvl7pPr>
            <a:lvl8pPr marL="3387250" indent="0">
              <a:buNone/>
              <a:defRPr sz="1500">
                <a:solidFill>
                  <a:schemeClr val="tx1">
                    <a:tint val="75000"/>
                  </a:schemeClr>
                </a:solidFill>
              </a:defRPr>
            </a:lvl8pPr>
            <a:lvl9pPr marL="3871143"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4" y="629922"/>
            <a:ext cx="6070601" cy="3123354"/>
          </a:xfrm>
        </p:spPr>
        <p:txBody>
          <a:bodyPr anchor="ctr">
            <a:normAutofit/>
          </a:bodyPr>
          <a:lstStyle>
            <a:lvl1pPr algn="l">
              <a:defRPr sz="47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8001" y="4146976"/>
            <a:ext cx="6447501" cy="531389"/>
          </a:xfrm>
        </p:spPr>
        <p:txBody>
          <a:bodyPr anchor="b">
            <a:noAutofit/>
          </a:bodyPr>
          <a:lstStyle>
            <a:lvl1pPr marL="0" indent="0">
              <a:buFontTx/>
              <a:buNone/>
              <a:defRPr sz="2500">
                <a:solidFill>
                  <a:schemeClr val="tx1">
                    <a:lumMod val="75000"/>
                    <a:lumOff val="25000"/>
                  </a:schemeClr>
                </a:solidFill>
              </a:defRPr>
            </a:lvl1pPr>
            <a:lvl2pPr marL="483893" indent="0">
              <a:buFontTx/>
              <a:buNone/>
              <a:defRPr/>
            </a:lvl2pPr>
            <a:lvl3pPr marL="967786" indent="0">
              <a:buFontTx/>
              <a:buNone/>
              <a:defRPr/>
            </a:lvl3pPr>
            <a:lvl4pPr marL="1451678" indent="0">
              <a:buFontTx/>
              <a:buNone/>
              <a:defRPr/>
            </a:lvl4pPr>
            <a:lvl5pPr marL="1935571"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5" y="4678363"/>
            <a:ext cx="6447500" cy="1564378"/>
          </a:xfrm>
        </p:spPr>
        <p:txBody>
          <a:bodyPr anchor="t">
            <a:normAutofit/>
          </a:bodyPr>
          <a:lstStyle>
            <a:lvl1pPr marL="0" indent="0" algn="l">
              <a:buNone/>
              <a:defRPr sz="1900">
                <a:solidFill>
                  <a:schemeClr val="tx1">
                    <a:lumMod val="50000"/>
                    <a:lumOff val="50000"/>
                  </a:schemeClr>
                </a:solidFill>
              </a:defRPr>
            </a:lvl1pPr>
            <a:lvl2pPr marL="483893" indent="0">
              <a:buNone/>
              <a:defRPr sz="1900">
                <a:solidFill>
                  <a:schemeClr val="tx1">
                    <a:tint val="75000"/>
                  </a:schemeClr>
                </a:solidFill>
              </a:defRPr>
            </a:lvl2pPr>
            <a:lvl3pPr marL="967786" indent="0">
              <a:buNone/>
              <a:defRPr sz="1700">
                <a:solidFill>
                  <a:schemeClr val="tx1">
                    <a:tint val="75000"/>
                  </a:schemeClr>
                </a:solidFill>
              </a:defRPr>
            </a:lvl3pPr>
            <a:lvl4pPr marL="1451678" indent="0">
              <a:buNone/>
              <a:defRPr sz="1500">
                <a:solidFill>
                  <a:schemeClr val="tx1">
                    <a:tint val="75000"/>
                  </a:schemeClr>
                </a:solidFill>
              </a:defRPr>
            </a:lvl4pPr>
            <a:lvl5pPr marL="1935571" indent="0">
              <a:buNone/>
              <a:defRPr sz="1500">
                <a:solidFill>
                  <a:schemeClr val="tx1">
                    <a:tint val="75000"/>
                  </a:schemeClr>
                </a:solidFill>
              </a:defRPr>
            </a:lvl5pPr>
            <a:lvl6pPr marL="2419464" indent="0">
              <a:buNone/>
              <a:defRPr sz="1500">
                <a:solidFill>
                  <a:schemeClr val="tx1">
                    <a:tint val="75000"/>
                  </a:schemeClr>
                </a:solidFill>
              </a:defRPr>
            </a:lvl6pPr>
            <a:lvl7pPr marL="2903357" indent="0">
              <a:buNone/>
              <a:defRPr sz="1500">
                <a:solidFill>
                  <a:schemeClr val="tx1">
                    <a:tint val="75000"/>
                  </a:schemeClr>
                </a:solidFill>
              </a:defRPr>
            </a:lvl7pPr>
            <a:lvl8pPr marL="3387250" indent="0">
              <a:buNone/>
              <a:defRPr sz="1500">
                <a:solidFill>
                  <a:schemeClr val="tx1">
                    <a:tint val="75000"/>
                  </a:schemeClr>
                </a:solidFill>
              </a:defRPr>
            </a:lvl8pPr>
            <a:lvl9pPr marL="3871143"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816727"/>
            <a:ext cx="457200" cy="604268"/>
          </a:xfrm>
          <a:prstGeom prst="rect">
            <a:avLst/>
          </a:prstGeom>
        </p:spPr>
        <p:txBody>
          <a:bodyPr vert="horz" lIns="96779" tIns="48390" rIns="96779" bIns="48390" rtlCol="0" anchor="ctr">
            <a:noAutofit/>
          </a:bodyPr>
          <a:lstStyle/>
          <a:p>
            <a:pPr lvl="0"/>
            <a:r>
              <a:rPr lang="en-US" sz="85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982778"/>
            <a:ext cx="457200" cy="604268"/>
          </a:xfrm>
          <a:prstGeom prst="rect">
            <a:avLst/>
          </a:prstGeom>
        </p:spPr>
        <p:txBody>
          <a:bodyPr vert="horz" lIns="96779" tIns="48390" rIns="96779" bIns="48390" rtlCol="0" anchor="ctr">
            <a:noAutofit/>
          </a:bodyPr>
          <a:lstStyle/>
          <a:p>
            <a:pPr lvl="0"/>
            <a:r>
              <a:rPr lang="en-US" sz="85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29922"/>
            <a:ext cx="6441152" cy="3123354"/>
          </a:xfrm>
        </p:spPr>
        <p:txBody>
          <a:bodyPr anchor="ctr">
            <a:normAutofit/>
          </a:bodyPr>
          <a:lstStyle>
            <a:lvl1pPr algn="l">
              <a:defRPr sz="47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8001" y="4146976"/>
            <a:ext cx="6447501" cy="531389"/>
          </a:xfrm>
        </p:spPr>
        <p:txBody>
          <a:bodyPr anchor="b">
            <a:noAutofit/>
          </a:bodyPr>
          <a:lstStyle>
            <a:lvl1pPr marL="0" indent="0">
              <a:buFontTx/>
              <a:buNone/>
              <a:defRPr sz="2500">
                <a:solidFill>
                  <a:schemeClr val="accent1"/>
                </a:solidFill>
              </a:defRPr>
            </a:lvl1pPr>
            <a:lvl2pPr marL="483893" indent="0">
              <a:buFontTx/>
              <a:buNone/>
              <a:defRPr/>
            </a:lvl2pPr>
            <a:lvl3pPr marL="967786" indent="0">
              <a:buFontTx/>
              <a:buNone/>
              <a:defRPr/>
            </a:lvl3pPr>
            <a:lvl4pPr marL="1451678" indent="0">
              <a:buFontTx/>
              <a:buNone/>
              <a:defRPr/>
            </a:lvl4pPr>
            <a:lvl5pPr marL="1935571"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5" y="4678363"/>
            <a:ext cx="6447500" cy="1564378"/>
          </a:xfrm>
        </p:spPr>
        <p:txBody>
          <a:bodyPr anchor="t">
            <a:normAutofit/>
          </a:bodyPr>
          <a:lstStyle>
            <a:lvl1pPr marL="0" indent="0" algn="l">
              <a:buNone/>
              <a:defRPr sz="1900">
                <a:solidFill>
                  <a:schemeClr val="tx1">
                    <a:lumMod val="50000"/>
                    <a:lumOff val="50000"/>
                  </a:schemeClr>
                </a:solidFill>
              </a:defRPr>
            </a:lvl1pPr>
            <a:lvl2pPr marL="483893" indent="0">
              <a:buNone/>
              <a:defRPr sz="1900">
                <a:solidFill>
                  <a:schemeClr val="tx1">
                    <a:tint val="75000"/>
                  </a:schemeClr>
                </a:solidFill>
              </a:defRPr>
            </a:lvl2pPr>
            <a:lvl3pPr marL="967786" indent="0">
              <a:buNone/>
              <a:defRPr sz="1700">
                <a:solidFill>
                  <a:schemeClr val="tx1">
                    <a:tint val="75000"/>
                  </a:schemeClr>
                </a:solidFill>
              </a:defRPr>
            </a:lvl3pPr>
            <a:lvl4pPr marL="1451678" indent="0">
              <a:buNone/>
              <a:defRPr sz="1500">
                <a:solidFill>
                  <a:schemeClr val="tx1">
                    <a:tint val="75000"/>
                  </a:schemeClr>
                </a:solidFill>
              </a:defRPr>
            </a:lvl4pPr>
            <a:lvl5pPr marL="1935571" indent="0">
              <a:buNone/>
              <a:defRPr sz="1500">
                <a:solidFill>
                  <a:schemeClr val="tx1">
                    <a:tint val="75000"/>
                  </a:schemeClr>
                </a:solidFill>
              </a:defRPr>
            </a:lvl5pPr>
            <a:lvl6pPr marL="2419464" indent="0">
              <a:buNone/>
              <a:defRPr sz="1500">
                <a:solidFill>
                  <a:schemeClr val="tx1">
                    <a:tint val="75000"/>
                  </a:schemeClr>
                </a:solidFill>
              </a:defRPr>
            </a:lvl6pPr>
            <a:lvl7pPr marL="2903357" indent="0">
              <a:buNone/>
              <a:defRPr sz="1500">
                <a:solidFill>
                  <a:schemeClr val="tx1">
                    <a:tint val="75000"/>
                  </a:schemeClr>
                </a:solidFill>
              </a:defRPr>
            </a:lvl7pPr>
            <a:lvl8pPr marL="3387250" indent="0">
              <a:buNone/>
              <a:defRPr sz="1500">
                <a:solidFill>
                  <a:schemeClr val="tx1">
                    <a:tint val="75000"/>
                  </a:schemeClr>
                </a:solidFill>
              </a:defRPr>
            </a:lvl8pPr>
            <a:lvl9pPr marL="3871143"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60" y="629923"/>
            <a:ext cx="978557" cy="542650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5" y="629922"/>
            <a:ext cx="5295113" cy="5426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5" y="2790901"/>
            <a:ext cx="6447500" cy="1887467"/>
          </a:xfrm>
        </p:spPr>
        <p:txBody>
          <a:bodyPr anchor="b"/>
          <a:lstStyle>
            <a:lvl1pPr algn="l">
              <a:defRPr sz="4300" b="0" cap="none"/>
            </a:lvl1pPr>
          </a:lstStyle>
          <a:p>
            <a:r>
              <a:rPr lang="en-US"/>
              <a:t>Click to edit Master title style</a:t>
            </a:r>
            <a:endParaRPr lang="en-US" dirty="0"/>
          </a:p>
        </p:txBody>
      </p:sp>
      <p:sp>
        <p:nvSpPr>
          <p:cNvPr id="3" name="Text Placeholder 2"/>
          <p:cNvSpPr>
            <a:spLocks noGrp="1"/>
          </p:cNvSpPr>
          <p:nvPr>
            <p:ph type="body" idx="1"/>
          </p:nvPr>
        </p:nvSpPr>
        <p:spPr>
          <a:xfrm>
            <a:off x="508005" y="4678363"/>
            <a:ext cx="6447500" cy="889080"/>
          </a:xfrm>
        </p:spPr>
        <p:txBody>
          <a:bodyPr anchor="t"/>
          <a:lstStyle>
            <a:lvl1pPr marL="0" indent="0" algn="l">
              <a:buNone/>
              <a:defRPr sz="2100">
                <a:solidFill>
                  <a:schemeClr val="tx1">
                    <a:lumMod val="50000"/>
                    <a:lumOff val="50000"/>
                  </a:schemeClr>
                </a:solidFill>
              </a:defRPr>
            </a:lvl1pPr>
            <a:lvl2pPr marL="483893" indent="0">
              <a:buNone/>
              <a:defRPr sz="1900">
                <a:solidFill>
                  <a:schemeClr val="tx1">
                    <a:tint val="75000"/>
                  </a:schemeClr>
                </a:solidFill>
              </a:defRPr>
            </a:lvl2pPr>
            <a:lvl3pPr marL="967786" indent="0">
              <a:buNone/>
              <a:defRPr sz="1700">
                <a:solidFill>
                  <a:schemeClr val="tx1">
                    <a:tint val="75000"/>
                  </a:schemeClr>
                </a:solidFill>
              </a:defRPr>
            </a:lvl3pPr>
            <a:lvl4pPr marL="1451678" indent="0">
              <a:buNone/>
              <a:defRPr sz="1500">
                <a:solidFill>
                  <a:schemeClr val="tx1">
                    <a:tint val="75000"/>
                  </a:schemeClr>
                </a:solidFill>
              </a:defRPr>
            </a:lvl4pPr>
            <a:lvl5pPr marL="1935571" indent="0">
              <a:buNone/>
              <a:defRPr sz="1500">
                <a:solidFill>
                  <a:schemeClr val="tx1">
                    <a:tint val="75000"/>
                  </a:schemeClr>
                </a:solidFill>
              </a:defRPr>
            </a:lvl5pPr>
            <a:lvl6pPr marL="2419464" indent="0">
              <a:buNone/>
              <a:defRPr sz="1500">
                <a:solidFill>
                  <a:schemeClr val="tx1">
                    <a:tint val="75000"/>
                  </a:schemeClr>
                </a:solidFill>
              </a:defRPr>
            </a:lvl6pPr>
            <a:lvl7pPr marL="2903357" indent="0">
              <a:buNone/>
              <a:defRPr sz="1500">
                <a:solidFill>
                  <a:schemeClr val="tx1">
                    <a:tint val="75000"/>
                  </a:schemeClr>
                </a:solidFill>
              </a:defRPr>
            </a:lvl7pPr>
            <a:lvl8pPr marL="3387250" indent="0">
              <a:buNone/>
              <a:defRPr sz="1500">
                <a:solidFill>
                  <a:schemeClr val="tx1">
                    <a:tint val="75000"/>
                  </a:schemeClr>
                </a:solidFill>
              </a:defRPr>
            </a:lvl8pPr>
            <a:lvl9pPr marL="3871143"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3" y="2232608"/>
            <a:ext cx="3138025" cy="4010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9" y="2232614"/>
            <a:ext cx="3138025" cy="4010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11" y="2233020"/>
            <a:ext cx="3139218" cy="595472"/>
          </a:xfrm>
        </p:spPr>
        <p:txBody>
          <a:bodyPr anchor="b">
            <a:noAutofit/>
          </a:bodyPr>
          <a:lstStyle>
            <a:lvl1pPr marL="0" indent="0">
              <a:buNone/>
              <a:defRPr sz="2500" b="0"/>
            </a:lvl1pPr>
            <a:lvl2pPr marL="483893" indent="0">
              <a:buNone/>
              <a:defRPr sz="2100" b="1"/>
            </a:lvl2pPr>
            <a:lvl3pPr marL="967786" indent="0">
              <a:buNone/>
              <a:defRPr sz="1900" b="1"/>
            </a:lvl3pPr>
            <a:lvl4pPr marL="1451678" indent="0">
              <a:buNone/>
              <a:defRPr sz="1700" b="1"/>
            </a:lvl4pPr>
            <a:lvl5pPr marL="1935571" indent="0">
              <a:buNone/>
              <a:defRPr sz="1700" b="1"/>
            </a:lvl5pPr>
            <a:lvl6pPr marL="2419464" indent="0">
              <a:buNone/>
              <a:defRPr sz="1700" b="1"/>
            </a:lvl6pPr>
            <a:lvl7pPr marL="2903357" indent="0">
              <a:buNone/>
              <a:defRPr sz="1700" b="1"/>
            </a:lvl7pPr>
            <a:lvl8pPr marL="3387250" indent="0">
              <a:buNone/>
              <a:defRPr sz="1700" b="1"/>
            </a:lvl8pPr>
            <a:lvl9pPr marL="3871143" indent="0">
              <a:buNone/>
              <a:defRPr sz="1700" b="1"/>
            </a:lvl9pPr>
          </a:lstStyle>
          <a:p>
            <a:pPr lvl="0"/>
            <a:r>
              <a:rPr lang="en-US"/>
              <a:t>Click to edit Master text styles</a:t>
            </a:r>
          </a:p>
        </p:txBody>
      </p:sp>
      <p:sp>
        <p:nvSpPr>
          <p:cNvPr id="4" name="Content Placeholder 3"/>
          <p:cNvSpPr>
            <a:spLocks noGrp="1"/>
          </p:cNvSpPr>
          <p:nvPr>
            <p:ph sz="half" idx="2"/>
          </p:nvPr>
        </p:nvSpPr>
        <p:spPr>
          <a:xfrm>
            <a:off x="506811" y="2828490"/>
            <a:ext cx="3139218" cy="34142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8" y="2233020"/>
            <a:ext cx="3139215" cy="595472"/>
          </a:xfrm>
        </p:spPr>
        <p:txBody>
          <a:bodyPr anchor="b">
            <a:noAutofit/>
          </a:bodyPr>
          <a:lstStyle>
            <a:lvl1pPr marL="0" indent="0">
              <a:buNone/>
              <a:defRPr sz="2500" b="0"/>
            </a:lvl1pPr>
            <a:lvl2pPr marL="483893" indent="0">
              <a:buNone/>
              <a:defRPr sz="2100" b="1"/>
            </a:lvl2pPr>
            <a:lvl3pPr marL="967786" indent="0">
              <a:buNone/>
              <a:defRPr sz="1900" b="1"/>
            </a:lvl3pPr>
            <a:lvl4pPr marL="1451678" indent="0">
              <a:buNone/>
              <a:defRPr sz="1700" b="1"/>
            </a:lvl4pPr>
            <a:lvl5pPr marL="1935571" indent="0">
              <a:buNone/>
              <a:defRPr sz="1700" b="1"/>
            </a:lvl5pPr>
            <a:lvl6pPr marL="2419464" indent="0">
              <a:buNone/>
              <a:defRPr sz="1700" b="1"/>
            </a:lvl6pPr>
            <a:lvl7pPr marL="2903357" indent="0">
              <a:buNone/>
              <a:defRPr sz="1700" b="1"/>
            </a:lvl7pPr>
            <a:lvl8pPr marL="3387250" indent="0">
              <a:buNone/>
              <a:defRPr sz="1700" b="1"/>
            </a:lvl8pPr>
            <a:lvl9pPr marL="38711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3816292" y="2828490"/>
            <a:ext cx="3139214" cy="34142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5" y="629924"/>
            <a:ext cx="6447500" cy="136482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548561"/>
            <a:ext cx="2890897" cy="1321081"/>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570346" y="532091"/>
            <a:ext cx="3385156" cy="57106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869639"/>
            <a:ext cx="2890897" cy="2670598"/>
          </a:xfrm>
        </p:spPr>
        <p:txBody>
          <a:bodyPr>
            <a:normAutofit/>
          </a:bodyPr>
          <a:lstStyle>
            <a:lvl1pPr marL="0" indent="0">
              <a:buNone/>
              <a:defRPr sz="1500"/>
            </a:lvl1pPr>
            <a:lvl2pPr marL="483748" indent="0">
              <a:buNone/>
              <a:defRPr sz="1500"/>
            </a:lvl2pPr>
            <a:lvl3pPr marL="967496" indent="0">
              <a:buNone/>
              <a:defRPr sz="1300"/>
            </a:lvl3pPr>
            <a:lvl4pPr marL="1451244" indent="0">
              <a:buNone/>
              <a:defRPr sz="1100"/>
            </a:lvl4pPr>
            <a:lvl5pPr marL="1934991" indent="0">
              <a:buNone/>
              <a:defRPr sz="1100"/>
            </a:lvl5pPr>
            <a:lvl6pPr marL="2418739" indent="0">
              <a:buNone/>
              <a:defRPr sz="1100"/>
            </a:lvl6pPr>
            <a:lvl7pPr marL="2902486" indent="0">
              <a:buNone/>
              <a:defRPr sz="1100"/>
            </a:lvl7pPr>
            <a:lvl8pPr marL="3386234" indent="0">
              <a:buNone/>
              <a:defRPr sz="1100"/>
            </a:lvl8pPr>
            <a:lvl9pPr marL="38699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960622"/>
            <a:ext cx="6447500" cy="585630"/>
          </a:xfrm>
        </p:spPr>
        <p:txBody>
          <a:bodyPr anchor="b">
            <a:normAutofit/>
          </a:bodyPr>
          <a:lstStyle>
            <a:lvl1pPr algn="l">
              <a:defRPr sz="25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5" y="629924"/>
            <a:ext cx="6447500" cy="3973908"/>
          </a:xfrm>
        </p:spPr>
        <p:txBody>
          <a:bodyPr anchor="t">
            <a:normAutofit/>
          </a:bodyPr>
          <a:lstStyle>
            <a:lvl1pPr marL="0" indent="0" algn="ctr">
              <a:buNone/>
              <a:defRPr sz="1700"/>
            </a:lvl1pPr>
            <a:lvl2pPr marL="483893" indent="0">
              <a:buNone/>
              <a:defRPr sz="1700"/>
            </a:lvl2pPr>
            <a:lvl3pPr marL="967786" indent="0">
              <a:buNone/>
              <a:defRPr sz="1700"/>
            </a:lvl3pPr>
            <a:lvl4pPr marL="1451678" indent="0">
              <a:buNone/>
              <a:defRPr sz="1700"/>
            </a:lvl4pPr>
            <a:lvl5pPr marL="1935571" indent="0">
              <a:buNone/>
              <a:defRPr sz="1700"/>
            </a:lvl5pPr>
            <a:lvl6pPr marL="2419464" indent="0">
              <a:buNone/>
              <a:defRPr sz="1700"/>
            </a:lvl6pPr>
            <a:lvl7pPr marL="2903357" indent="0">
              <a:buNone/>
              <a:defRPr sz="1700"/>
            </a:lvl7pPr>
            <a:lvl8pPr marL="3387250" indent="0">
              <a:buNone/>
              <a:defRPr sz="1700"/>
            </a:lvl8pPr>
            <a:lvl9pPr marL="3871143"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08001" y="5546253"/>
            <a:ext cx="6447500" cy="696492"/>
          </a:xfrm>
        </p:spPr>
        <p:txBody>
          <a:bodyPr>
            <a:normAutofit/>
          </a:bodyPr>
          <a:lstStyle>
            <a:lvl1pPr marL="0" indent="0">
              <a:buNone/>
              <a:defRPr sz="1300"/>
            </a:lvl1pPr>
            <a:lvl2pPr marL="483893" indent="0">
              <a:buNone/>
              <a:defRPr sz="1300"/>
            </a:lvl2pPr>
            <a:lvl3pPr marL="967786" indent="0">
              <a:buNone/>
              <a:defRPr sz="1100"/>
            </a:lvl3pPr>
            <a:lvl4pPr marL="1451678" indent="0">
              <a:buNone/>
              <a:defRPr sz="1000"/>
            </a:lvl4pPr>
            <a:lvl5pPr marL="1935571" indent="0">
              <a:buNone/>
              <a:defRPr sz="1000"/>
            </a:lvl5pPr>
            <a:lvl6pPr marL="2419464" indent="0">
              <a:buNone/>
              <a:defRPr sz="1000"/>
            </a:lvl6pPr>
            <a:lvl7pPr marL="2903357" indent="0">
              <a:buNone/>
              <a:defRPr sz="1000"/>
            </a:lvl7pPr>
            <a:lvl8pPr marL="3387250" indent="0">
              <a:buNone/>
              <a:defRPr sz="1000"/>
            </a:lvl8pPr>
            <a:lvl9pPr marL="387114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748"/>
            <a:ext cx="9144000" cy="709535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5" y="629924"/>
            <a:ext cx="6447500" cy="1364826"/>
          </a:xfrm>
          <a:prstGeom prst="rect">
            <a:avLst/>
          </a:prstGeom>
        </p:spPr>
        <p:txBody>
          <a:bodyPr vert="horz" lIns="96779" tIns="48390" rIns="96779" bIns="4839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5" y="2232614"/>
            <a:ext cx="6447500" cy="4010132"/>
          </a:xfrm>
          <a:prstGeom prst="rect">
            <a:avLst/>
          </a:prstGeom>
        </p:spPr>
        <p:txBody>
          <a:bodyPr vert="horz" lIns="96779" tIns="48390" rIns="96779" bIns="483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242747"/>
            <a:ext cx="683954" cy="377296"/>
          </a:xfrm>
          <a:prstGeom prst="rect">
            <a:avLst/>
          </a:prstGeom>
        </p:spPr>
        <p:txBody>
          <a:bodyPr vert="horz" lIns="96779" tIns="48390" rIns="96779" bIns="48390" rtlCol="0" anchor="ctr"/>
          <a:lstStyle>
            <a:lvl1pPr algn="r">
              <a:defRPr sz="1000">
                <a:solidFill>
                  <a:schemeClr val="tx1">
                    <a:tint val="75000"/>
                  </a:schemeClr>
                </a:solidFill>
              </a:defRPr>
            </a:lvl1pPr>
          </a:lstStyle>
          <a:p>
            <a:fld id="{B61BEF0D-F0BB-DE4B-95CE-6DB70DBA9567}" type="datetimeFigureOut">
              <a:rPr lang="en-US" dirty="0"/>
              <a:pPr/>
              <a:t>2/23/2017</a:t>
            </a:fld>
            <a:endParaRPr lang="en-US" dirty="0"/>
          </a:p>
        </p:txBody>
      </p:sp>
      <p:sp>
        <p:nvSpPr>
          <p:cNvPr id="5" name="Footer Placeholder 4"/>
          <p:cNvSpPr>
            <a:spLocks noGrp="1"/>
          </p:cNvSpPr>
          <p:nvPr>
            <p:ph type="ftr" sz="quarter" idx="3"/>
          </p:nvPr>
        </p:nvSpPr>
        <p:spPr>
          <a:xfrm>
            <a:off x="508005" y="6242747"/>
            <a:ext cx="4723209" cy="377296"/>
          </a:xfrm>
          <a:prstGeom prst="rect">
            <a:avLst/>
          </a:prstGeom>
        </p:spPr>
        <p:txBody>
          <a:bodyPr vert="horz" lIns="96779" tIns="48390" rIns="96779" bIns="4839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9" y="6242747"/>
            <a:ext cx="512503" cy="377296"/>
          </a:xfrm>
          <a:prstGeom prst="rect">
            <a:avLst/>
          </a:prstGeom>
        </p:spPr>
        <p:txBody>
          <a:bodyPr vert="horz" lIns="96779" tIns="48390" rIns="96779" bIns="48390" rtlCol="0" anchor="ctr"/>
          <a:lstStyle>
            <a:lvl1pPr algn="r">
              <a:defRPr sz="10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83893" rtl="0" eaLnBrk="1" latinLnBrk="0" hangingPunct="1">
        <a:spcBef>
          <a:spcPct val="0"/>
        </a:spcBef>
        <a:buNone/>
        <a:defRPr sz="3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2920" indent="-362920" algn="l" defTabSz="483893" rtl="0" eaLnBrk="1" latinLnBrk="0" hangingPunct="1">
        <a:spcBef>
          <a:spcPts val="1058"/>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86326" indent="-302433" algn="l" defTabSz="483893" rtl="0" eaLnBrk="1" latinLnBrk="0" hangingPunct="1">
        <a:spcBef>
          <a:spcPts val="1058"/>
        </a:spcBef>
        <a:spcAft>
          <a:spcPts val="0"/>
        </a:spcAft>
        <a:buClr>
          <a:schemeClr val="accent1"/>
        </a:buClr>
        <a:buSzPct val="80000"/>
        <a:buFont typeface="Wingdings 3" charset="2"/>
        <a:buChar char=""/>
        <a:defRPr sz="1700" kern="1200">
          <a:solidFill>
            <a:schemeClr val="tx1">
              <a:lumMod val="75000"/>
              <a:lumOff val="25000"/>
            </a:schemeClr>
          </a:solidFill>
          <a:latin typeface="+mn-lt"/>
          <a:ea typeface="+mn-ea"/>
          <a:cs typeface="+mn-cs"/>
        </a:defRPr>
      </a:lvl2pPr>
      <a:lvl3pPr marL="1209733" indent="-241947" algn="l" defTabSz="483893" rtl="0" eaLnBrk="1" latinLnBrk="0" hangingPunct="1">
        <a:spcBef>
          <a:spcPts val="1058"/>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693625" indent="-241947" algn="l" defTabSz="483893" rtl="0" eaLnBrk="1" latinLnBrk="0" hangingPunct="1">
        <a:spcBef>
          <a:spcPts val="1058"/>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4pPr>
      <a:lvl5pPr marL="2177518" indent="-241947" algn="l" defTabSz="483893" rtl="0" eaLnBrk="1" latinLnBrk="0" hangingPunct="1">
        <a:spcBef>
          <a:spcPts val="1058"/>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5pPr>
      <a:lvl6pPr marL="2661411" indent="-241947" algn="l" defTabSz="483893" rtl="0" eaLnBrk="1" latinLnBrk="0" hangingPunct="1">
        <a:spcBef>
          <a:spcPts val="1058"/>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6pPr>
      <a:lvl7pPr marL="3145304" indent="-241947" algn="l" defTabSz="483893" rtl="0" eaLnBrk="1" latinLnBrk="0" hangingPunct="1">
        <a:spcBef>
          <a:spcPts val="1058"/>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7pPr>
      <a:lvl8pPr marL="3629197" indent="-241947" algn="l" defTabSz="483893" rtl="0" eaLnBrk="1" latinLnBrk="0" hangingPunct="1">
        <a:spcBef>
          <a:spcPts val="1058"/>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8pPr>
      <a:lvl9pPr marL="4113089" indent="-241947" algn="l" defTabSz="483893" rtl="0" eaLnBrk="1" latinLnBrk="0" hangingPunct="1">
        <a:spcBef>
          <a:spcPts val="1058"/>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9pPr>
    </p:bodyStyle>
    <p:otherStyle>
      <a:defPPr>
        <a:defRPr lang="en-US"/>
      </a:defPPr>
      <a:lvl1pPr marL="0" algn="l" defTabSz="483893" rtl="0" eaLnBrk="1" latinLnBrk="0" hangingPunct="1">
        <a:defRPr sz="1900" kern="1200">
          <a:solidFill>
            <a:schemeClr val="tx1"/>
          </a:solidFill>
          <a:latin typeface="+mn-lt"/>
          <a:ea typeface="+mn-ea"/>
          <a:cs typeface="+mn-cs"/>
        </a:defRPr>
      </a:lvl1pPr>
      <a:lvl2pPr marL="483893" algn="l" defTabSz="483893" rtl="0" eaLnBrk="1" latinLnBrk="0" hangingPunct="1">
        <a:defRPr sz="1900" kern="1200">
          <a:solidFill>
            <a:schemeClr val="tx1"/>
          </a:solidFill>
          <a:latin typeface="+mn-lt"/>
          <a:ea typeface="+mn-ea"/>
          <a:cs typeface="+mn-cs"/>
        </a:defRPr>
      </a:lvl2pPr>
      <a:lvl3pPr marL="967786" algn="l" defTabSz="483893" rtl="0" eaLnBrk="1" latinLnBrk="0" hangingPunct="1">
        <a:defRPr sz="1900" kern="1200">
          <a:solidFill>
            <a:schemeClr val="tx1"/>
          </a:solidFill>
          <a:latin typeface="+mn-lt"/>
          <a:ea typeface="+mn-ea"/>
          <a:cs typeface="+mn-cs"/>
        </a:defRPr>
      </a:lvl3pPr>
      <a:lvl4pPr marL="1451678" algn="l" defTabSz="483893" rtl="0" eaLnBrk="1" latinLnBrk="0" hangingPunct="1">
        <a:defRPr sz="1900" kern="1200">
          <a:solidFill>
            <a:schemeClr val="tx1"/>
          </a:solidFill>
          <a:latin typeface="+mn-lt"/>
          <a:ea typeface="+mn-ea"/>
          <a:cs typeface="+mn-cs"/>
        </a:defRPr>
      </a:lvl4pPr>
      <a:lvl5pPr marL="1935571" algn="l" defTabSz="483893" rtl="0" eaLnBrk="1" latinLnBrk="0" hangingPunct="1">
        <a:defRPr sz="1900" kern="1200">
          <a:solidFill>
            <a:schemeClr val="tx1"/>
          </a:solidFill>
          <a:latin typeface="+mn-lt"/>
          <a:ea typeface="+mn-ea"/>
          <a:cs typeface="+mn-cs"/>
        </a:defRPr>
      </a:lvl5pPr>
      <a:lvl6pPr marL="2419464" algn="l" defTabSz="483893" rtl="0" eaLnBrk="1" latinLnBrk="0" hangingPunct="1">
        <a:defRPr sz="1900" kern="1200">
          <a:solidFill>
            <a:schemeClr val="tx1"/>
          </a:solidFill>
          <a:latin typeface="+mn-lt"/>
          <a:ea typeface="+mn-ea"/>
          <a:cs typeface="+mn-cs"/>
        </a:defRPr>
      </a:lvl6pPr>
      <a:lvl7pPr marL="2903357" algn="l" defTabSz="483893" rtl="0" eaLnBrk="1" latinLnBrk="0" hangingPunct="1">
        <a:defRPr sz="1900" kern="1200">
          <a:solidFill>
            <a:schemeClr val="tx1"/>
          </a:solidFill>
          <a:latin typeface="+mn-lt"/>
          <a:ea typeface="+mn-ea"/>
          <a:cs typeface="+mn-cs"/>
        </a:defRPr>
      </a:lvl7pPr>
      <a:lvl8pPr marL="3387250" algn="l" defTabSz="483893" rtl="0" eaLnBrk="1" latinLnBrk="0" hangingPunct="1">
        <a:defRPr sz="1900" kern="1200">
          <a:solidFill>
            <a:schemeClr val="tx1"/>
          </a:solidFill>
          <a:latin typeface="+mn-lt"/>
          <a:ea typeface="+mn-ea"/>
          <a:cs typeface="+mn-cs"/>
        </a:defRPr>
      </a:lvl8pPr>
      <a:lvl9pPr marL="3871143" algn="l" defTabSz="48389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464" y="1022375"/>
            <a:ext cx="5825202" cy="1701180"/>
          </a:xfrm>
        </p:spPr>
        <p:txBody>
          <a:bodyPr/>
          <a:lstStyle/>
          <a:p>
            <a:r>
              <a:rPr lang="en-US" b="1" dirty="0" smtClean="0">
                <a:effectLst>
                  <a:outerShdw blurRad="38100" dist="38100" dir="2700000" algn="tl">
                    <a:srgbClr val="000000">
                      <a:alpha val="43137"/>
                    </a:srgbClr>
                  </a:outerShdw>
                </a:effectLst>
              </a:rPr>
              <a:t>Bankruptcy Leads</a:t>
            </a:r>
            <a:r>
              <a:rPr lang="en-US" dirty="0" smtClean="0"/>
              <a:t/>
            </a:r>
            <a:br>
              <a:rPr lang="en-US" dirty="0" smtClean="0"/>
            </a:br>
            <a:r>
              <a:rPr lang="en-US" sz="1900" dirty="0"/>
              <a:t>powered by </a:t>
            </a:r>
            <a:r>
              <a:rPr lang="en-US" sz="2500" i="1" dirty="0">
                <a:solidFill>
                  <a:schemeClr val="tx1"/>
                </a:solidFill>
              </a:rPr>
              <a:t>ProMax</a:t>
            </a:r>
          </a:p>
        </p:txBody>
      </p:sp>
      <p:sp>
        <p:nvSpPr>
          <p:cNvPr id="3" name="Subtitle 2"/>
          <p:cNvSpPr>
            <a:spLocks noGrp="1"/>
          </p:cNvSpPr>
          <p:nvPr>
            <p:ph type="subTitle" idx="1"/>
          </p:nvPr>
        </p:nvSpPr>
        <p:spPr>
          <a:xfrm>
            <a:off x="1130299" y="3375967"/>
            <a:ext cx="5825202" cy="1133463"/>
          </a:xfrm>
        </p:spPr>
        <p:txBody>
          <a:bodyPr>
            <a:noAutofit/>
          </a:bodyPr>
          <a:lstStyle/>
          <a:p>
            <a:pPr algn="ctr"/>
            <a:r>
              <a:rPr lang="en-US" sz="2500" dirty="0">
                <a:solidFill>
                  <a:schemeClr val="tx1">
                    <a:lumMod val="65000"/>
                    <a:lumOff val="35000"/>
                  </a:schemeClr>
                </a:solidFill>
              </a:rPr>
              <a:t>Are you currently targeting bankruptcy customers?</a:t>
            </a:r>
          </a:p>
          <a:p>
            <a:pPr algn="ctr"/>
            <a:endParaRPr lang="en-US" sz="2500" dirty="0">
              <a:solidFill>
                <a:schemeClr val="tx1">
                  <a:lumMod val="65000"/>
                  <a:lumOff val="35000"/>
                </a:schemeClr>
              </a:solidFill>
            </a:endParaRPr>
          </a:p>
          <a:p>
            <a:pPr algn="ctr"/>
            <a:r>
              <a:rPr lang="en-US" sz="2500" dirty="0">
                <a:solidFill>
                  <a:schemeClr val="tx1">
                    <a:lumMod val="65000"/>
                    <a:lumOff val="35000"/>
                  </a:schemeClr>
                </a:solidFill>
              </a:rPr>
              <a:t>Last year, more than 785,000 people in the US filed for bankruptcy.</a:t>
            </a:r>
          </a:p>
        </p:txBody>
      </p:sp>
    </p:spTree>
    <p:extLst>
      <p:ext uri="{BB962C8B-B14F-4D97-AF65-F5344CB8AC3E}">
        <p14:creationId xmlns:p14="http://schemas.microsoft.com/office/powerpoint/2010/main" val="521040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are Bankruptcy Leads?</a:t>
            </a:r>
            <a:endParaRPr lang="en-US" dirty="0"/>
          </a:p>
        </p:txBody>
      </p:sp>
      <p:sp>
        <p:nvSpPr>
          <p:cNvPr id="3" name="Content Placeholder 2"/>
          <p:cNvSpPr>
            <a:spLocks noGrp="1"/>
          </p:cNvSpPr>
          <p:nvPr>
            <p:ph idx="1"/>
          </p:nvPr>
        </p:nvSpPr>
        <p:spPr>
          <a:xfrm>
            <a:off x="454264" y="1343978"/>
            <a:ext cx="6447500" cy="4010132"/>
          </a:xfrm>
        </p:spPr>
        <p:txBody>
          <a:bodyPr>
            <a:normAutofit/>
          </a:bodyPr>
          <a:lstStyle/>
          <a:p>
            <a:pPr marL="0" indent="0" algn="ctr">
              <a:buNone/>
            </a:pPr>
            <a:r>
              <a:rPr lang="en-US" sz="2500" dirty="0">
                <a:solidFill>
                  <a:schemeClr val="tx1">
                    <a:lumMod val="65000"/>
                    <a:lumOff val="35000"/>
                  </a:schemeClr>
                </a:solidFill>
              </a:rPr>
              <a:t>Bankruptcy leads are consumers that have freshly filed for bankruptcy, are at their 341 meeting of the creditors, or have been discharged from their bankruptcy.</a:t>
            </a:r>
          </a:p>
          <a:p>
            <a:pPr marL="0" indent="0" algn="ctr">
              <a:buNone/>
            </a:pPr>
            <a:endParaRPr lang="en-US" sz="2500" dirty="0">
              <a:solidFill>
                <a:schemeClr val="tx1">
                  <a:lumMod val="65000"/>
                  <a:lumOff val="35000"/>
                </a:schemeClr>
              </a:solidFill>
            </a:endParaRPr>
          </a:p>
          <a:p>
            <a:pPr marL="0" indent="0" algn="ctr">
              <a:buNone/>
            </a:pPr>
            <a:r>
              <a:rPr lang="en-US" sz="2500" dirty="0">
                <a:solidFill>
                  <a:schemeClr val="tx1">
                    <a:lumMod val="65000"/>
                    <a:lumOff val="35000"/>
                  </a:schemeClr>
                </a:solidFill>
              </a:rPr>
              <a:t>Your dealership targets consumers who want to repair their credit score with an auto loan after filing for bankruptcy.</a:t>
            </a:r>
          </a:p>
        </p:txBody>
      </p:sp>
      <p:pic>
        <p:nvPicPr>
          <p:cNvPr id="4" name="Picture 2" descr="C:\Users\mindyh\AppData\Local\Microsoft\Windows\Temporary Internet Files\Content.Outlook\UNG031B4\Depositphotos_76851913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632" y="4961567"/>
            <a:ext cx="3026227" cy="194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84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62" y="472444"/>
            <a:ext cx="6447500" cy="1364826"/>
          </a:xfrm>
        </p:spPr>
        <p:txBody>
          <a:bodyPr/>
          <a:lstStyle/>
          <a:p>
            <a:pPr algn="ctr"/>
            <a:r>
              <a:rPr lang="en-US" dirty="0" smtClean="0"/>
              <a:t>How the Process Works</a:t>
            </a:r>
            <a:endParaRPr lang="en-US" dirty="0"/>
          </a:p>
        </p:txBody>
      </p:sp>
      <p:sp>
        <p:nvSpPr>
          <p:cNvPr id="3" name="Content Placeholder 2"/>
          <p:cNvSpPr>
            <a:spLocks noGrp="1"/>
          </p:cNvSpPr>
          <p:nvPr>
            <p:ph idx="1"/>
          </p:nvPr>
        </p:nvSpPr>
        <p:spPr>
          <a:xfrm>
            <a:off x="433851" y="1252463"/>
            <a:ext cx="6447500" cy="4010132"/>
          </a:xfrm>
        </p:spPr>
        <p:txBody>
          <a:bodyPr>
            <a:normAutofit fontScale="77500" lnSpcReduction="20000"/>
          </a:bodyPr>
          <a:lstStyle/>
          <a:p>
            <a:r>
              <a:rPr lang="en-US" sz="2500" dirty="0">
                <a:solidFill>
                  <a:schemeClr val="tx1">
                    <a:lumMod val="65000"/>
                    <a:lumOff val="35000"/>
                  </a:schemeClr>
                </a:solidFill>
              </a:rPr>
              <a:t>Every week a fresh list of bankruptcy leads are imported into your ProMax site.  </a:t>
            </a:r>
          </a:p>
          <a:p>
            <a:r>
              <a:rPr lang="en-US" sz="2500" dirty="0">
                <a:solidFill>
                  <a:schemeClr val="tx1">
                    <a:lumMod val="65000"/>
                    <a:lumOff val="35000"/>
                  </a:schemeClr>
                </a:solidFill>
              </a:rPr>
              <a:t>Dealership can choose from the following:</a:t>
            </a:r>
          </a:p>
          <a:p>
            <a:pPr lvl="1"/>
            <a:r>
              <a:rPr lang="en-US" sz="2100" dirty="0">
                <a:solidFill>
                  <a:schemeClr val="tx1">
                    <a:lumMod val="65000"/>
                    <a:lumOff val="35000"/>
                  </a:schemeClr>
                </a:solidFill>
              </a:rPr>
              <a:t>Filings – Date customer submitted for bankruptcy</a:t>
            </a:r>
          </a:p>
          <a:p>
            <a:pPr lvl="1"/>
            <a:r>
              <a:rPr lang="en-US" sz="2100" dirty="0">
                <a:solidFill>
                  <a:schemeClr val="tx1">
                    <a:lumMod val="65000"/>
                    <a:lumOff val="35000"/>
                  </a:schemeClr>
                </a:solidFill>
              </a:rPr>
              <a:t>341 – Meeting of the Creditors Date (usually halfway between the filing and discharge)</a:t>
            </a:r>
          </a:p>
          <a:p>
            <a:pPr lvl="1"/>
            <a:r>
              <a:rPr lang="en-US" sz="2100" dirty="0">
                <a:solidFill>
                  <a:schemeClr val="tx1">
                    <a:lumMod val="65000"/>
                    <a:lumOff val="35000"/>
                  </a:schemeClr>
                </a:solidFill>
              </a:rPr>
              <a:t>Discharge – Date bankruptcy is released from the courts</a:t>
            </a:r>
          </a:p>
          <a:p>
            <a:r>
              <a:rPr lang="en-US" sz="2500" dirty="0">
                <a:solidFill>
                  <a:schemeClr val="tx1">
                    <a:lumMod val="65000"/>
                    <a:lumOff val="35000"/>
                  </a:schemeClr>
                </a:solidFill>
              </a:rPr>
              <a:t>Phone Numbers provided for leads not on the DNC list</a:t>
            </a:r>
          </a:p>
          <a:p>
            <a:r>
              <a:rPr lang="en-US" sz="2500" dirty="0">
                <a:solidFill>
                  <a:schemeClr val="tx1">
                    <a:lumMod val="65000"/>
                    <a:lumOff val="35000"/>
                  </a:schemeClr>
                </a:solidFill>
              </a:rPr>
              <a:t>Names scrubbed against the NCOA database</a:t>
            </a:r>
          </a:p>
          <a:p>
            <a:r>
              <a:rPr lang="en-US" sz="2500" dirty="0">
                <a:solidFill>
                  <a:schemeClr val="tx1">
                    <a:lumMod val="65000"/>
                    <a:lumOff val="35000"/>
                  </a:schemeClr>
                </a:solidFill>
              </a:rPr>
              <a:t>Effective letter templates for targeted and automatic direct mail campaigns.</a:t>
            </a:r>
          </a:p>
          <a:p>
            <a:pPr lvl="1"/>
            <a:endParaRPr lang="en-US" sz="2100" dirty="0">
              <a:solidFill>
                <a:schemeClr val="tx1">
                  <a:lumMod val="65000"/>
                  <a:lumOff val="35000"/>
                </a:schemeClr>
              </a:solidFill>
            </a:endParaRPr>
          </a:p>
        </p:txBody>
      </p:sp>
      <p:pic>
        <p:nvPicPr>
          <p:cNvPr id="2050" name="Picture 2" descr="C:\Users\mindyh\AppData\Local\Microsoft\Windows\Temporary Internet Files\Content.Outlook\UNG031B4\Depositphotos_118773118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888" y="5042175"/>
            <a:ext cx="2721427" cy="189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73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the Process Works</a:t>
            </a:r>
            <a:endParaRPr lang="en-US" dirty="0"/>
          </a:p>
        </p:txBody>
      </p:sp>
      <p:sp>
        <p:nvSpPr>
          <p:cNvPr id="3" name="Content Placeholder 2"/>
          <p:cNvSpPr>
            <a:spLocks noGrp="1"/>
          </p:cNvSpPr>
          <p:nvPr>
            <p:ph idx="1"/>
          </p:nvPr>
        </p:nvSpPr>
        <p:spPr>
          <a:xfrm>
            <a:off x="491675" y="1919392"/>
            <a:ext cx="6447500" cy="4010132"/>
          </a:xfrm>
        </p:spPr>
        <p:txBody>
          <a:bodyPr>
            <a:normAutofit fontScale="85000" lnSpcReduction="20000"/>
          </a:bodyPr>
          <a:lstStyle/>
          <a:p>
            <a:r>
              <a:rPr lang="en-US" sz="2700" dirty="0">
                <a:solidFill>
                  <a:schemeClr val="tx1">
                    <a:lumMod val="65000"/>
                    <a:lumOff val="35000"/>
                  </a:schemeClr>
                </a:solidFill>
              </a:rPr>
              <a:t>The key is getting your dealerships name and message in front of the customers.  This can be done in 2 ways:</a:t>
            </a:r>
          </a:p>
          <a:p>
            <a:pPr lvl="1"/>
            <a:r>
              <a:rPr lang="en-US" sz="2500" dirty="0">
                <a:solidFill>
                  <a:schemeClr val="tx1">
                    <a:lumMod val="65000"/>
                    <a:lumOff val="35000"/>
                  </a:schemeClr>
                </a:solidFill>
              </a:rPr>
              <a:t>Your dealership sends the letters – Within ProMax there are several letter templates and a follow up process for sending a multi letter campaign.  The dealership has the luxury of setting it up how they want.</a:t>
            </a:r>
          </a:p>
          <a:p>
            <a:pPr marL="967786" lvl="2" indent="0">
              <a:buNone/>
            </a:pPr>
            <a:r>
              <a:rPr lang="en-US" sz="2500" dirty="0">
                <a:solidFill>
                  <a:schemeClr val="tx1">
                    <a:lumMod val="65000"/>
                    <a:lumOff val="35000"/>
                  </a:schemeClr>
                </a:solidFill>
              </a:rPr>
              <a:t>						OR</a:t>
            </a:r>
          </a:p>
          <a:p>
            <a:pPr lvl="1">
              <a:spcBef>
                <a:spcPts val="0"/>
              </a:spcBef>
            </a:pPr>
            <a:r>
              <a:rPr lang="en-US" sz="2500" dirty="0">
                <a:solidFill>
                  <a:schemeClr val="tx1">
                    <a:lumMod val="65000"/>
                    <a:lumOff val="35000"/>
                  </a:schemeClr>
                </a:solidFill>
              </a:rPr>
              <a:t>ProMax sends the letters – Some dealerships don’t want the hassle of setting up a process and sending the letters.  We make it easy by doing it for the dealership.</a:t>
            </a:r>
          </a:p>
        </p:txBody>
      </p:sp>
    </p:spTree>
    <p:extLst>
      <p:ext uri="{BB962C8B-B14F-4D97-AF65-F5344CB8AC3E}">
        <p14:creationId xmlns:p14="http://schemas.microsoft.com/office/powerpoint/2010/main" val="323712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7" y="551184"/>
            <a:ext cx="7177313" cy="1364826"/>
          </a:xfrm>
        </p:spPr>
        <p:txBody>
          <a:bodyPr>
            <a:normAutofit fontScale="90000"/>
          </a:bodyPr>
          <a:lstStyle/>
          <a:p>
            <a:pPr algn="ctr"/>
            <a:r>
              <a:rPr lang="en-US" dirty="0" smtClean="0"/>
              <a:t>How will it increase your showroom traffic, sales, and profit?</a:t>
            </a:r>
            <a:endParaRPr lang="en-US" dirty="0"/>
          </a:p>
        </p:txBody>
      </p:sp>
      <p:sp>
        <p:nvSpPr>
          <p:cNvPr id="3" name="Content Placeholder 2"/>
          <p:cNvSpPr>
            <a:spLocks noGrp="1"/>
          </p:cNvSpPr>
          <p:nvPr>
            <p:ph idx="1"/>
          </p:nvPr>
        </p:nvSpPr>
        <p:spPr>
          <a:xfrm>
            <a:off x="508005" y="1951399"/>
            <a:ext cx="6447500" cy="4010132"/>
          </a:xfrm>
        </p:spPr>
        <p:txBody>
          <a:bodyPr>
            <a:normAutofit fontScale="92500" lnSpcReduction="10000"/>
          </a:bodyPr>
          <a:lstStyle/>
          <a:p>
            <a:pPr marL="0" indent="0" algn="ctr">
              <a:buNone/>
            </a:pPr>
            <a:r>
              <a:rPr lang="en-US" sz="2500" dirty="0">
                <a:solidFill>
                  <a:schemeClr val="tx1">
                    <a:lumMod val="65000"/>
                    <a:lumOff val="35000"/>
                  </a:schemeClr>
                </a:solidFill>
              </a:rPr>
              <a:t>Bankruptcy consumers are in the market for a new vehicle but for various reasons most dealerships don’t target them.  This gives you a distinct advantage over your competition.  By targeting these consumers you are getting your name and message in front of them.  </a:t>
            </a:r>
          </a:p>
          <a:p>
            <a:pPr marL="0" indent="0" algn="ctr">
              <a:buNone/>
            </a:pPr>
            <a:r>
              <a:rPr lang="en-US" sz="2500" dirty="0">
                <a:solidFill>
                  <a:schemeClr val="tx1">
                    <a:lumMod val="65000"/>
                    <a:lumOff val="35000"/>
                  </a:schemeClr>
                </a:solidFill>
              </a:rPr>
              <a:t>You are letting them know you can help put them in the new vehicle they are looking for.  The chances of the consumer contacting you first as compared to any other dealership have just increased exponentially.  </a:t>
            </a:r>
          </a:p>
        </p:txBody>
      </p:sp>
    </p:spTree>
    <p:extLst>
      <p:ext uri="{BB962C8B-B14F-4D97-AF65-F5344CB8AC3E}">
        <p14:creationId xmlns:p14="http://schemas.microsoft.com/office/powerpoint/2010/main" val="2729621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5" y="663672"/>
            <a:ext cx="6447500" cy="5579075"/>
          </a:xfrm>
        </p:spPr>
        <p:txBody>
          <a:bodyPr>
            <a:normAutofit fontScale="92500" lnSpcReduction="20000"/>
          </a:bodyPr>
          <a:lstStyle/>
          <a:p>
            <a:pPr marL="0" indent="0" algn="ctr">
              <a:buNone/>
            </a:pPr>
            <a:r>
              <a:rPr lang="en-US" sz="2500" i="1" dirty="0">
                <a:solidFill>
                  <a:schemeClr val="tx1">
                    <a:lumMod val="65000"/>
                    <a:lumOff val="35000"/>
                  </a:schemeClr>
                </a:solidFill>
              </a:rPr>
              <a:t>“BK Leads help sell more vehicles </a:t>
            </a:r>
          </a:p>
          <a:p>
            <a:pPr marL="0" indent="0" algn="ctr">
              <a:buNone/>
            </a:pPr>
            <a:r>
              <a:rPr lang="en-US" sz="2500" i="1" dirty="0">
                <a:solidFill>
                  <a:schemeClr val="tx1">
                    <a:lumMod val="65000"/>
                    <a:lumOff val="35000"/>
                  </a:schemeClr>
                </a:solidFill>
              </a:rPr>
              <a:t>by keeping things simple”</a:t>
            </a:r>
          </a:p>
          <a:p>
            <a:pPr marL="0" indent="0" algn="ctr">
              <a:buNone/>
            </a:pPr>
            <a:endParaRPr lang="en-US" sz="2500" i="1" dirty="0">
              <a:solidFill>
                <a:schemeClr val="tx1">
                  <a:lumMod val="65000"/>
                  <a:lumOff val="35000"/>
                </a:schemeClr>
              </a:solidFill>
            </a:endParaRPr>
          </a:p>
          <a:p>
            <a:pPr marL="0" indent="0" algn="ctr">
              <a:buNone/>
            </a:pPr>
            <a:r>
              <a:rPr lang="en-US" sz="2500" i="1" dirty="0">
                <a:solidFill>
                  <a:schemeClr val="tx1">
                    <a:lumMod val="65000"/>
                    <a:lumOff val="35000"/>
                  </a:schemeClr>
                </a:solidFill>
              </a:rPr>
              <a:t>I have been using BK Leads to get fresh weekly bankruptcy data for several years.  I like the flexibility to create and edit my mail pieces however I choose and even the timing of when each prospects receive each piece.  BK Leads keeps things simple for me and makes it so I don’t have to do mail merges or data downloads like other programs.</a:t>
            </a:r>
          </a:p>
          <a:p>
            <a:pPr marL="0" indent="0" algn="ctr">
              <a:buNone/>
            </a:pPr>
            <a:endParaRPr lang="en-US" sz="2500" dirty="0">
              <a:solidFill>
                <a:schemeClr val="tx1">
                  <a:lumMod val="65000"/>
                  <a:lumOff val="35000"/>
                </a:schemeClr>
              </a:solidFill>
            </a:endParaRPr>
          </a:p>
          <a:p>
            <a:pPr marL="0" indent="0" algn="ctr">
              <a:buNone/>
            </a:pPr>
            <a:r>
              <a:rPr lang="en-US" sz="2500" dirty="0">
                <a:solidFill>
                  <a:schemeClr val="tx1">
                    <a:lumMod val="65000"/>
                    <a:lumOff val="35000"/>
                  </a:schemeClr>
                </a:solidFill>
              </a:rPr>
              <a:t>Ryan Garrison</a:t>
            </a:r>
          </a:p>
          <a:p>
            <a:pPr marL="0" indent="0" algn="ctr">
              <a:buNone/>
            </a:pPr>
            <a:r>
              <a:rPr lang="en-US" sz="2500" dirty="0">
                <a:solidFill>
                  <a:schemeClr val="tx1">
                    <a:lumMod val="65000"/>
                    <a:lumOff val="35000"/>
                  </a:schemeClr>
                </a:solidFill>
              </a:rPr>
              <a:t>Credit Director</a:t>
            </a:r>
          </a:p>
          <a:p>
            <a:pPr marL="0" indent="0" algn="ctr">
              <a:buNone/>
            </a:pPr>
            <a:r>
              <a:rPr lang="en-US" sz="2500" dirty="0">
                <a:solidFill>
                  <a:schemeClr val="tx1">
                    <a:lumMod val="65000"/>
                    <a:lumOff val="35000"/>
                  </a:schemeClr>
                </a:solidFill>
              </a:rPr>
              <a:t>Washington Auto Credit</a:t>
            </a:r>
          </a:p>
        </p:txBody>
      </p:sp>
    </p:spTree>
    <p:extLst>
      <p:ext uri="{BB962C8B-B14F-4D97-AF65-F5344CB8AC3E}">
        <p14:creationId xmlns:p14="http://schemas.microsoft.com/office/powerpoint/2010/main" val="1928609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&amp; Recap</a:t>
            </a:r>
            <a:endParaRPr lang="en-US" dirty="0"/>
          </a:p>
        </p:txBody>
      </p:sp>
      <p:sp>
        <p:nvSpPr>
          <p:cNvPr id="3" name="Content Placeholder 2"/>
          <p:cNvSpPr>
            <a:spLocks noGrp="1"/>
          </p:cNvSpPr>
          <p:nvPr>
            <p:ph idx="1"/>
          </p:nvPr>
        </p:nvSpPr>
        <p:spPr>
          <a:xfrm>
            <a:off x="497120" y="1782671"/>
            <a:ext cx="6447500" cy="4010132"/>
          </a:xfrm>
        </p:spPr>
        <p:txBody>
          <a:bodyPr>
            <a:normAutofit fontScale="92500"/>
          </a:bodyPr>
          <a:lstStyle/>
          <a:p>
            <a:r>
              <a:rPr lang="en-US" sz="2500" dirty="0">
                <a:solidFill>
                  <a:schemeClr val="tx1">
                    <a:lumMod val="65000"/>
                    <a:lumOff val="35000"/>
                  </a:schemeClr>
                </a:solidFill>
              </a:rPr>
              <a:t>Target customers that have filed for or been discharged from their bankruptcy and want to repair their credit score with an auto loan</a:t>
            </a:r>
          </a:p>
          <a:p>
            <a:r>
              <a:rPr lang="en-US" sz="2500" dirty="0">
                <a:solidFill>
                  <a:schemeClr val="tx1">
                    <a:lumMod val="65000"/>
                    <a:lumOff val="35000"/>
                  </a:schemeClr>
                </a:solidFill>
              </a:rPr>
              <a:t>Our Bankruptcy Program keeps things simple</a:t>
            </a:r>
          </a:p>
          <a:p>
            <a:r>
              <a:rPr lang="en-US" sz="2500" dirty="0">
                <a:solidFill>
                  <a:schemeClr val="tx1">
                    <a:lumMod val="65000"/>
                    <a:lumOff val="35000"/>
                  </a:schemeClr>
                </a:solidFill>
              </a:rPr>
              <a:t>Flexibility to create, edit, and select mailing dates OR let ProMax do it for you!</a:t>
            </a:r>
          </a:p>
          <a:p>
            <a:r>
              <a:rPr lang="en-US" sz="2500" dirty="0">
                <a:solidFill>
                  <a:schemeClr val="tx1">
                    <a:lumMod val="65000"/>
                    <a:lumOff val="35000"/>
                  </a:schemeClr>
                </a:solidFill>
              </a:rPr>
              <a:t>Completely integrated in your ProMax system</a:t>
            </a:r>
          </a:p>
        </p:txBody>
      </p:sp>
    </p:spTree>
    <p:extLst>
      <p:ext uri="{BB962C8B-B14F-4D97-AF65-F5344CB8AC3E}">
        <p14:creationId xmlns:p14="http://schemas.microsoft.com/office/powerpoint/2010/main" val="1521477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700" b="1" dirty="0">
                <a:effectLst>
                  <a:outerShdw blurRad="38100" dist="38100" dir="2700000" algn="tl">
                    <a:srgbClr val="000000">
                      <a:alpha val="43137"/>
                    </a:srgbClr>
                  </a:outerShdw>
                </a:effectLst>
              </a:rPr>
              <a:t>Bankruptcy Leads</a:t>
            </a:r>
          </a:p>
        </p:txBody>
      </p:sp>
      <p:sp>
        <p:nvSpPr>
          <p:cNvPr id="3" name="Content Placeholder 2"/>
          <p:cNvSpPr>
            <a:spLocks noGrp="1"/>
          </p:cNvSpPr>
          <p:nvPr>
            <p:ph idx="1"/>
          </p:nvPr>
        </p:nvSpPr>
        <p:spPr/>
        <p:txBody>
          <a:bodyPr>
            <a:normAutofit/>
          </a:bodyPr>
          <a:lstStyle/>
          <a:p>
            <a:pPr marL="0" indent="0" algn="ctr">
              <a:buNone/>
            </a:pPr>
            <a:r>
              <a:rPr lang="en-US" sz="2500" dirty="0">
                <a:solidFill>
                  <a:schemeClr val="tx1">
                    <a:lumMod val="65000"/>
                    <a:lumOff val="35000"/>
                  </a:schemeClr>
                </a:solidFill>
              </a:rPr>
              <a:t>Dealer Marketing Services, </a:t>
            </a:r>
            <a:r>
              <a:rPr lang="en-US" sz="2500" dirty="0" err="1">
                <a:solidFill>
                  <a:schemeClr val="tx1">
                    <a:lumMod val="65000"/>
                    <a:lumOff val="35000"/>
                  </a:schemeClr>
                </a:solidFill>
              </a:rPr>
              <a:t>Inc</a:t>
            </a:r>
            <a:endParaRPr lang="en-US" sz="2500" dirty="0">
              <a:solidFill>
                <a:schemeClr val="tx1">
                  <a:lumMod val="65000"/>
                  <a:lumOff val="35000"/>
                </a:schemeClr>
              </a:solidFill>
            </a:endParaRPr>
          </a:p>
          <a:p>
            <a:pPr marL="0" indent="0" algn="ctr">
              <a:buNone/>
            </a:pPr>
            <a:r>
              <a:rPr lang="en-US" sz="2500" dirty="0">
                <a:solidFill>
                  <a:schemeClr val="tx1">
                    <a:lumMod val="65000"/>
                    <a:lumOff val="35000"/>
                  </a:schemeClr>
                </a:solidFill>
              </a:rPr>
              <a:t>Makers of ProMax Unlimited &amp; </a:t>
            </a:r>
          </a:p>
          <a:p>
            <a:pPr marL="0" indent="0" algn="ctr">
              <a:buNone/>
            </a:pPr>
            <a:r>
              <a:rPr lang="en-US" sz="2500" dirty="0" err="1">
                <a:solidFill>
                  <a:schemeClr val="tx1">
                    <a:lumMod val="65000"/>
                    <a:lumOff val="35000"/>
                  </a:schemeClr>
                </a:solidFill>
              </a:rPr>
              <a:t>ProCredit</a:t>
            </a:r>
            <a:r>
              <a:rPr lang="en-US" sz="2500" dirty="0">
                <a:solidFill>
                  <a:schemeClr val="tx1">
                    <a:lumMod val="65000"/>
                    <a:lumOff val="35000"/>
                  </a:schemeClr>
                </a:solidFill>
              </a:rPr>
              <a:t> Express</a:t>
            </a:r>
          </a:p>
          <a:p>
            <a:pPr marL="0" indent="0" algn="ctr">
              <a:buNone/>
            </a:pPr>
            <a:r>
              <a:rPr lang="en-US" sz="2500" smtClean="0">
                <a:solidFill>
                  <a:schemeClr val="tx1">
                    <a:lumMod val="65000"/>
                    <a:lumOff val="35000"/>
                  </a:schemeClr>
                </a:solidFill>
              </a:rPr>
              <a:t>563-344-7610</a:t>
            </a:r>
            <a:endParaRPr lang="en-US" sz="2500" dirty="0">
              <a:solidFill>
                <a:schemeClr val="tx1">
                  <a:lumMod val="65000"/>
                  <a:lumOff val="35000"/>
                </a:schemeClr>
              </a:solidFill>
            </a:endParaRPr>
          </a:p>
        </p:txBody>
      </p:sp>
    </p:spTree>
    <p:extLst>
      <p:ext uri="{BB962C8B-B14F-4D97-AF65-F5344CB8AC3E}">
        <p14:creationId xmlns:p14="http://schemas.microsoft.com/office/powerpoint/2010/main" val="2275223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6">
      <a:dk1>
        <a:sysClr val="windowText" lastClr="000000"/>
      </a:dk1>
      <a:lt1>
        <a:sysClr val="window" lastClr="FFFFFF"/>
      </a:lt1>
      <a:dk2>
        <a:srgbClr val="323232"/>
      </a:dk2>
      <a:lt2>
        <a:srgbClr val="E3DED1"/>
      </a:lt2>
      <a:accent1>
        <a:srgbClr val="F07F09"/>
      </a:accent1>
      <a:accent2>
        <a:srgbClr val="F9B268"/>
      </a:accent2>
      <a:accent3>
        <a:srgbClr val="1B587C"/>
      </a:accent3>
      <a:accent4>
        <a:srgbClr val="4E8542"/>
      </a:accent4>
      <a:accent5>
        <a:srgbClr val="604878"/>
      </a:accent5>
      <a:accent6>
        <a:srgbClr val="F07F0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378</TotalTime>
  <Words>480</Words>
  <Application>Microsoft Office PowerPoint</Application>
  <PresentationFormat>Custom</PresentationFormat>
  <Paragraphs>43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Bankruptcy Leads powered by ProMax</vt:lpstr>
      <vt:lpstr>What are Bankruptcy Leads?</vt:lpstr>
      <vt:lpstr>How the Process Works</vt:lpstr>
      <vt:lpstr>How the Process Works</vt:lpstr>
      <vt:lpstr>How will it increase your showroom traffic, sales, and profit?</vt:lpstr>
      <vt:lpstr>PowerPoint Presentation</vt:lpstr>
      <vt:lpstr>Summary &amp; Recap</vt:lpstr>
      <vt:lpstr>Bankruptcy Leads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Hennings</dc:creator>
  <cp:lastModifiedBy>Mindy Hennings</cp:lastModifiedBy>
  <cp:revision>26</cp:revision>
  <cp:lastPrinted>2016-12-06T19:29:17Z</cp:lastPrinted>
  <dcterms:created xsi:type="dcterms:W3CDTF">2014-09-12T02:18:09Z</dcterms:created>
  <dcterms:modified xsi:type="dcterms:W3CDTF">2017-02-23T21:06:42Z</dcterms:modified>
</cp:coreProperties>
</file>